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98" r:id="rId5"/>
    <p:sldId id="299" r:id="rId6"/>
    <p:sldId id="300" r:id="rId7"/>
    <p:sldId id="276" r:id="rId8"/>
    <p:sldId id="277" r:id="rId9"/>
    <p:sldId id="279" r:id="rId10"/>
    <p:sldId id="278" r:id="rId11"/>
    <p:sldId id="280" r:id="rId12"/>
    <p:sldId id="285" r:id="rId13"/>
    <p:sldId id="282" r:id="rId14"/>
    <p:sldId id="286" r:id="rId15"/>
  </p:sldIdLst>
  <p:sldSz cx="10692130" cy="7559675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358"/>
        <p:guide pos="3393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3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36500" y="1237251"/>
            <a:ext cx="8019000" cy="2632000"/>
          </a:xfrm>
        </p:spPr>
        <p:txBody>
          <a:bodyPr anchor="b"/>
          <a:lstStyle>
            <a:lvl1pPr algn="ctr">
              <a:defRPr sz="4960"/>
            </a:lvl1pPr>
          </a:lstStyle>
          <a:p>
            <a:pPr fontAlgn="base"/>
            <a:r>
              <a:rPr lang="zh-CN" altLang="en-US" sz="49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36500" y="3970751"/>
            <a:ext cx="8019000" cy="1825249"/>
          </a:xfrm>
        </p:spPr>
        <p:txBody>
          <a:bodyPr/>
          <a:lstStyle>
            <a:lvl1pPr marL="0" indent="0" algn="ctr">
              <a:buNone/>
              <a:defRPr sz="1985"/>
            </a:lvl1pPr>
            <a:lvl2pPr marL="377825" indent="0" algn="ctr">
              <a:buNone/>
              <a:defRPr sz="1655"/>
            </a:lvl2pPr>
            <a:lvl3pPr marL="756285" indent="0" algn="ctr">
              <a:buNone/>
              <a:defRPr sz="1490"/>
            </a:lvl3pPr>
            <a:lvl4pPr marL="1134110" indent="0" algn="ctr">
              <a:buNone/>
              <a:defRPr sz="1325"/>
            </a:lvl4pPr>
            <a:lvl5pPr marL="1511935" indent="0" algn="ctr">
              <a:buNone/>
              <a:defRPr sz="1325"/>
            </a:lvl5pPr>
            <a:lvl6pPr marL="1889760" indent="0" algn="ctr">
              <a:buNone/>
              <a:defRPr sz="1325"/>
            </a:lvl6pPr>
            <a:lvl7pPr marL="2268220" indent="0" algn="ctr">
              <a:buNone/>
              <a:defRPr sz="1325"/>
            </a:lvl7pPr>
            <a:lvl8pPr marL="2646045" indent="0" algn="ctr">
              <a:buNone/>
              <a:defRPr sz="1325"/>
            </a:lvl8pPr>
            <a:lvl9pPr marL="3023870" indent="0" algn="ctr">
              <a:buNone/>
              <a:defRPr sz="1325"/>
            </a:lvl9pPr>
          </a:lstStyle>
          <a:p>
            <a:pPr fontAlgn="base"/>
            <a:r>
              <a:rPr lang="zh-CN" altLang="en-US" sz="1985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545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485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z="353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308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645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220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220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545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51700" y="302751"/>
            <a:ext cx="2405700" cy="6450500"/>
          </a:xfrm>
        </p:spPr>
        <p:txBody>
          <a:bodyPr vert="eaVert"/>
          <a:lstStyle/>
          <a:p>
            <a:pPr fontAlgn="base"/>
            <a:r>
              <a:rPr lang="zh-CN" altLang="en-US" sz="485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4600" y="302751"/>
            <a:ext cx="7077639" cy="6450500"/>
          </a:xfrm>
        </p:spPr>
        <p:txBody>
          <a:bodyPr vert="eaVert"/>
          <a:lstStyle/>
          <a:p>
            <a:pPr lvl="0" fontAlgn="base"/>
            <a:r>
              <a:rPr lang="zh-CN" altLang="en-US" sz="353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308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645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220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220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545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36500" y="1237251"/>
            <a:ext cx="8019000" cy="2632000"/>
          </a:xfrm>
        </p:spPr>
        <p:txBody>
          <a:bodyPr anchor="b"/>
          <a:lstStyle>
            <a:lvl1pPr algn="ctr">
              <a:defRPr sz="4960"/>
            </a:lvl1pPr>
          </a:lstStyle>
          <a:p>
            <a:pPr fontAlgn="base"/>
            <a:r>
              <a:rPr lang="zh-CN" altLang="en-US" sz="49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36500" y="3970751"/>
            <a:ext cx="8019000" cy="1825249"/>
          </a:xfrm>
        </p:spPr>
        <p:txBody>
          <a:bodyPr/>
          <a:lstStyle>
            <a:lvl1pPr marL="0" indent="0" algn="ctr">
              <a:buNone/>
              <a:defRPr sz="1985"/>
            </a:lvl1pPr>
            <a:lvl2pPr marL="377825" indent="0" algn="ctr">
              <a:buNone/>
              <a:defRPr sz="1655"/>
            </a:lvl2pPr>
            <a:lvl3pPr marL="756285" indent="0" algn="ctr">
              <a:buNone/>
              <a:defRPr sz="1490"/>
            </a:lvl3pPr>
            <a:lvl4pPr marL="1134110" indent="0" algn="ctr">
              <a:buNone/>
              <a:defRPr sz="1325"/>
            </a:lvl4pPr>
            <a:lvl5pPr marL="1511935" indent="0" algn="ctr">
              <a:buNone/>
              <a:defRPr sz="1325"/>
            </a:lvl5pPr>
            <a:lvl6pPr marL="1889760" indent="0" algn="ctr">
              <a:buNone/>
              <a:defRPr sz="1325"/>
            </a:lvl6pPr>
            <a:lvl7pPr marL="2268220" indent="0" algn="ctr">
              <a:buNone/>
              <a:defRPr sz="1325"/>
            </a:lvl7pPr>
            <a:lvl8pPr marL="2646045" indent="0" algn="ctr">
              <a:buNone/>
              <a:defRPr sz="1325"/>
            </a:lvl8pPr>
            <a:lvl9pPr marL="3023870" indent="0" algn="ctr">
              <a:buNone/>
              <a:defRPr sz="1325"/>
            </a:lvl9pPr>
          </a:lstStyle>
          <a:p>
            <a:pPr fontAlgn="base"/>
            <a:r>
              <a:rPr lang="zh-CN" altLang="en-US" sz="1985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545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485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z="353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308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645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220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220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545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9507" y="1884751"/>
            <a:ext cx="9221850" cy="3144749"/>
          </a:xfrm>
        </p:spPr>
        <p:txBody>
          <a:bodyPr anchor="b"/>
          <a:lstStyle>
            <a:lvl1pPr>
              <a:defRPr sz="4960"/>
            </a:lvl1pPr>
          </a:lstStyle>
          <a:p>
            <a:pPr fontAlgn="base"/>
            <a:r>
              <a:rPr lang="zh-CN" altLang="en-US" sz="49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9507" y="5059251"/>
            <a:ext cx="9221850" cy="1653749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1pPr>
            <a:lvl2pPr marL="377825" indent="0">
              <a:buNone/>
              <a:defRPr sz="1655">
                <a:solidFill>
                  <a:schemeClr val="tx1">
                    <a:tint val="75000"/>
                  </a:schemeClr>
                </a:solidFill>
              </a:defRPr>
            </a:lvl2pPr>
            <a:lvl3pPr marL="756285" indent="0">
              <a:buNone/>
              <a:defRPr sz="1490">
                <a:solidFill>
                  <a:schemeClr val="tx1">
                    <a:tint val="75000"/>
                  </a:schemeClr>
                </a:solidFill>
              </a:defRPr>
            </a:lvl3pPr>
            <a:lvl4pPr marL="113411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4pPr>
            <a:lvl5pPr marL="151193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5pPr>
            <a:lvl6pPr marL="188976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6pPr>
            <a:lvl7pPr marL="226822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7pPr>
            <a:lvl8pPr marL="264604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8pPr>
            <a:lvl9pPr marL="302387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98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545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485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4600" y="1764000"/>
            <a:ext cx="4715172" cy="4989251"/>
          </a:xfrm>
        </p:spPr>
        <p:txBody>
          <a:bodyPr/>
          <a:lstStyle/>
          <a:p>
            <a:pPr lvl="0" fontAlgn="base"/>
            <a:r>
              <a:rPr lang="zh-CN" altLang="en-US" sz="353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308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645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220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220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42228" y="1764000"/>
            <a:ext cx="4715172" cy="4989251"/>
          </a:xfrm>
        </p:spPr>
        <p:txBody>
          <a:bodyPr/>
          <a:lstStyle/>
          <a:p>
            <a:pPr lvl="0" fontAlgn="base"/>
            <a:r>
              <a:rPr lang="zh-CN" altLang="en-US" sz="353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308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645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220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220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545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6468" y="402500"/>
            <a:ext cx="9221850" cy="1461251"/>
          </a:xfrm>
        </p:spPr>
        <p:txBody>
          <a:bodyPr/>
          <a:lstStyle/>
          <a:p>
            <a:pPr fontAlgn="base"/>
            <a:r>
              <a:rPr lang="zh-CN" altLang="en-US" sz="485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40764" y="1960483"/>
            <a:ext cx="4273971" cy="908249"/>
          </a:xfrm>
        </p:spPr>
        <p:txBody>
          <a:bodyPr anchor="ctr" anchorCtr="0"/>
          <a:lstStyle>
            <a:lvl1pPr marL="0" indent="0">
              <a:buNone/>
              <a:defRPr sz="2315"/>
            </a:lvl1pPr>
            <a:lvl2pPr marL="377825" indent="0">
              <a:buNone/>
              <a:defRPr sz="1985"/>
            </a:lvl2pPr>
            <a:lvl3pPr marL="756285" indent="0">
              <a:buNone/>
              <a:defRPr sz="1655"/>
            </a:lvl3pPr>
            <a:lvl4pPr marL="1134110" indent="0">
              <a:buNone/>
              <a:defRPr sz="1490"/>
            </a:lvl4pPr>
            <a:lvl5pPr marL="1511935" indent="0">
              <a:buNone/>
              <a:defRPr sz="1490"/>
            </a:lvl5pPr>
            <a:lvl6pPr marL="1889760" indent="0">
              <a:buNone/>
              <a:defRPr sz="1490"/>
            </a:lvl6pPr>
            <a:lvl7pPr marL="2268220" indent="0">
              <a:buNone/>
              <a:defRPr sz="1490"/>
            </a:lvl7pPr>
            <a:lvl8pPr marL="2646045" indent="0">
              <a:buNone/>
              <a:defRPr sz="1490"/>
            </a:lvl8pPr>
            <a:lvl9pPr marL="3023870" indent="0">
              <a:buNone/>
              <a:defRPr sz="1490"/>
            </a:lvl9pPr>
          </a:lstStyle>
          <a:p>
            <a:pPr lvl="0" fontAlgn="base"/>
            <a:r>
              <a:rPr lang="zh-CN" altLang="en-US" sz="231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040764" y="2938213"/>
            <a:ext cx="4273971" cy="3885037"/>
          </a:xfrm>
        </p:spPr>
        <p:txBody>
          <a:bodyPr/>
          <a:lstStyle/>
          <a:p>
            <a:pPr lvl="0" fontAlgn="base"/>
            <a:r>
              <a:rPr lang="zh-CN" altLang="en-US" sz="353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308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645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220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220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87138" y="1960483"/>
            <a:ext cx="4295020" cy="908249"/>
          </a:xfrm>
        </p:spPr>
        <p:txBody>
          <a:bodyPr anchor="ctr" anchorCtr="0"/>
          <a:lstStyle>
            <a:lvl1pPr marL="0" indent="0">
              <a:buNone/>
              <a:defRPr sz="2315"/>
            </a:lvl1pPr>
            <a:lvl2pPr marL="377825" indent="0">
              <a:buNone/>
              <a:defRPr sz="1985"/>
            </a:lvl2pPr>
            <a:lvl3pPr marL="756285" indent="0">
              <a:buNone/>
              <a:defRPr sz="1655"/>
            </a:lvl3pPr>
            <a:lvl4pPr marL="1134110" indent="0">
              <a:buNone/>
              <a:defRPr sz="1490"/>
            </a:lvl4pPr>
            <a:lvl5pPr marL="1511935" indent="0">
              <a:buNone/>
              <a:defRPr sz="1490"/>
            </a:lvl5pPr>
            <a:lvl6pPr marL="1889760" indent="0">
              <a:buNone/>
              <a:defRPr sz="1490"/>
            </a:lvl6pPr>
            <a:lvl7pPr marL="2268220" indent="0">
              <a:buNone/>
              <a:defRPr sz="1490"/>
            </a:lvl7pPr>
            <a:lvl8pPr marL="2646045" indent="0">
              <a:buNone/>
              <a:defRPr sz="1490"/>
            </a:lvl8pPr>
            <a:lvl9pPr marL="3023870" indent="0">
              <a:buNone/>
              <a:defRPr sz="1490"/>
            </a:lvl9pPr>
          </a:lstStyle>
          <a:p>
            <a:pPr lvl="0" fontAlgn="base"/>
            <a:r>
              <a:rPr lang="zh-CN" altLang="en-US" sz="231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87138" y="2938213"/>
            <a:ext cx="4295020" cy="3885037"/>
          </a:xfrm>
        </p:spPr>
        <p:txBody>
          <a:bodyPr/>
          <a:lstStyle/>
          <a:p>
            <a:pPr lvl="0" fontAlgn="base"/>
            <a:r>
              <a:rPr lang="zh-CN" altLang="en-US" sz="353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308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645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220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220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545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485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545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545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6468" y="504000"/>
            <a:ext cx="3448448" cy="1764000"/>
          </a:xfrm>
        </p:spPr>
        <p:txBody>
          <a:bodyPr anchor="b"/>
          <a:lstStyle>
            <a:lvl1pPr>
              <a:defRPr sz="2645"/>
            </a:lvl1pPr>
          </a:lstStyle>
          <a:p>
            <a:pPr fontAlgn="base"/>
            <a:r>
              <a:rPr lang="zh-CN" altLang="en-US" sz="264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45493" y="1088500"/>
            <a:ext cx="5412825" cy="537250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5"/>
            </a:lvl3pPr>
            <a:lvl4pPr>
              <a:defRPr sz="1655"/>
            </a:lvl4pPr>
            <a:lvl5pPr>
              <a:defRPr sz="1655"/>
            </a:lvl5pPr>
            <a:lvl6pPr>
              <a:defRPr sz="1655"/>
            </a:lvl6pPr>
            <a:lvl7pPr>
              <a:defRPr sz="1655"/>
            </a:lvl7pPr>
            <a:lvl8pPr>
              <a:defRPr sz="1655"/>
            </a:lvl8pPr>
            <a:lvl9pPr>
              <a:defRPr sz="1655"/>
            </a:lvl9pPr>
          </a:lstStyle>
          <a:p>
            <a:pPr lvl="0" fontAlgn="base"/>
            <a:r>
              <a:rPr lang="zh-CN" altLang="en-US" sz="264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1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985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5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5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6468" y="2268000"/>
            <a:ext cx="3448448" cy="4201751"/>
          </a:xfrm>
        </p:spPr>
        <p:txBody>
          <a:bodyPr/>
          <a:lstStyle>
            <a:lvl1pPr marL="0" indent="0">
              <a:buNone/>
              <a:defRPr sz="1325"/>
            </a:lvl1pPr>
            <a:lvl2pPr marL="377825" indent="0">
              <a:buNone/>
              <a:defRPr sz="1155"/>
            </a:lvl2pPr>
            <a:lvl3pPr marL="756285" indent="0">
              <a:buNone/>
              <a:defRPr sz="990"/>
            </a:lvl3pPr>
            <a:lvl4pPr marL="1134110" indent="0">
              <a:buNone/>
              <a:defRPr sz="825"/>
            </a:lvl4pPr>
            <a:lvl5pPr marL="1511935" indent="0">
              <a:buNone/>
              <a:defRPr sz="825"/>
            </a:lvl5pPr>
            <a:lvl6pPr marL="1889760" indent="0">
              <a:buNone/>
              <a:defRPr sz="825"/>
            </a:lvl6pPr>
            <a:lvl7pPr marL="2268220" indent="0">
              <a:buNone/>
              <a:defRPr sz="825"/>
            </a:lvl7pPr>
            <a:lvl8pPr marL="2646045" indent="0">
              <a:buNone/>
              <a:defRPr sz="825"/>
            </a:lvl8pPr>
            <a:lvl9pPr marL="3023870" indent="0">
              <a:buNone/>
              <a:defRPr sz="825"/>
            </a:lvl9pPr>
          </a:lstStyle>
          <a:p>
            <a:pPr lvl="0" fontAlgn="base"/>
            <a:r>
              <a:rPr lang="zh-CN" altLang="en-US" sz="132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545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485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z="353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308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645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220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220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545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6468" y="504000"/>
            <a:ext cx="3652880" cy="1764000"/>
          </a:xfrm>
        </p:spPr>
        <p:txBody>
          <a:bodyPr anchor="b"/>
          <a:lstStyle>
            <a:lvl1pPr>
              <a:defRPr sz="2645"/>
            </a:lvl1pPr>
          </a:lstStyle>
          <a:p>
            <a:pPr fontAlgn="base"/>
            <a:r>
              <a:rPr lang="zh-CN" altLang="en-US" sz="264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545493" y="504001"/>
            <a:ext cx="5412825" cy="5957000"/>
          </a:xfrm>
        </p:spPr>
        <p:txBody>
          <a:bodyPr/>
          <a:lstStyle>
            <a:lvl1pPr marL="0" indent="0">
              <a:buNone/>
              <a:defRPr sz="2645"/>
            </a:lvl1pPr>
            <a:lvl2pPr marL="377825" indent="0">
              <a:buNone/>
              <a:defRPr sz="2315"/>
            </a:lvl2pPr>
            <a:lvl3pPr marL="756285" indent="0">
              <a:buNone/>
              <a:defRPr sz="1985"/>
            </a:lvl3pPr>
            <a:lvl4pPr marL="1134110" indent="0">
              <a:buNone/>
              <a:defRPr sz="1655"/>
            </a:lvl4pPr>
            <a:lvl5pPr marL="1511935" indent="0">
              <a:buNone/>
              <a:defRPr sz="1655"/>
            </a:lvl5pPr>
            <a:lvl6pPr marL="1889760" indent="0">
              <a:buNone/>
              <a:defRPr sz="1655"/>
            </a:lvl6pPr>
            <a:lvl7pPr marL="2268220" indent="0">
              <a:buNone/>
              <a:defRPr sz="1655"/>
            </a:lvl7pPr>
            <a:lvl8pPr marL="2646045" indent="0">
              <a:buNone/>
              <a:defRPr sz="1655"/>
            </a:lvl8pPr>
            <a:lvl9pPr marL="3023870" indent="0">
              <a:buNone/>
              <a:defRPr sz="165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6468" y="2268000"/>
            <a:ext cx="3652880" cy="4201751"/>
          </a:xfrm>
        </p:spPr>
        <p:txBody>
          <a:bodyPr/>
          <a:lstStyle>
            <a:lvl1pPr marL="0" indent="0">
              <a:buNone/>
              <a:defRPr sz="1655"/>
            </a:lvl1pPr>
            <a:lvl2pPr marL="377825" indent="0">
              <a:buNone/>
              <a:defRPr sz="1490"/>
            </a:lvl2pPr>
            <a:lvl3pPr marL="756285" indent="0">
              <a:buNone/>
              <a:defRPr sz="1325"/>
            </a:lvl3pPr>
            <a:lvl4pPr marL="1134110" indent="0">
              <a:buNone/>
              <a:defRPr sz="1155"/>
            </a:lvl4pPr>
            <a:lvl5pPr marL="1511935" indent="0">
              <a:buNone/>
              <a:defRPr sz="1155"/>
            </a:lvl5pPr>
            <a:lvl6pPr marL="1889760" indent="0">
              <a:buNone/>
              <a:defRPr sz="1155"/>
            </a:lvl6pPr>
            <a:lvl7pPr marL="2268220" indent="0">
              <a:buNone/>
              <a:defRPr sz="1155"/>
            </a:lvl7pPr>
            <a:lvl8pPr marL="2646045" indent="0">
              <a:buNone/>
              <a:defRPr sz="1155"/>
            </a:lvl8pPr>
            <a:lvl9pPr marL="3023870" indent="0">
              <a:buNone/>
              <a:defRPr sz="1155"/>
            </a:lvl9pPr>
          </a:lstStyle>
          <a:p>
            <a:pPr lvl="0" fontAlgn="base"/>
            <a:r>
              <a:rPr lang="zh-CN" altLang="en-US" sz="165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545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485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z="353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308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645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220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220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545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51700" y="302751"/>
            <a:ext cx="2405700" cy="6450500"/>
          </a:xfrm>
        </p:spPr>
        <p:txBody>
          <a:bodyPr vert="eaVert"/>
          <a:lstStyle/>
          <a:p>
            <a:pPr fontAlgn="base"/>
            <a:r>
              <a:rPr lang="zh-CN" altLang="en-US" sz="485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4600" y="302751"/>
            <a:ext cx="7077638" cy="6450500"/>
          </a:xfrm>
        </p:spPr>
        <p:txBody>
          <a:bodyPr vert="eaVert"/>
          <a:lstStyle/>
          <a:p>
            <a:pPr lvl="0" fontAlgn="base"/>
            <a:r>
              <a:rPr lang="zh-CN" altLang="en-US" sz="353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308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645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220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220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545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9506" y="1884751"/>
            <a:ext cx="9221850" cy="3144749"/>
          </a:xfrm>
        </p:spPr>
        <p:txBody>
          <a:bodyPr anchor="b"/>
          <a:lstStyle>
            <a:lvl1pPr>
              <a:defRPr sz="4960"/>
            </a:lvl1pPr>
          </a:lstStyle>
          <a:p>
            <a:pPr fontAlgn="base"/>
            <a:r>
              <a:rPr lang="zh-CN" altLang="en-US" sz="49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9506" y="5059251"/>
            <a:ext cx="9221850" cy="1653749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1pPr>
            <a:lvl2pPr marL="377825" indent="0">
              <a:buNone/>
              <a:defRPr sz="1655">
                <a:solidFill>
                  <a:schemeClr val="tx1">
                    <a:tint val="75000"/>
                  </a:schemeClr>
                </a:solidFill>
              </a:defRPr>
            </a:lvl2pPr>
            <a:lvl3pPr marL="756285" indent="0">
              <a:buNone/>
              <a:defRPr sz="1490">
                <a:solidFill>
                  <a:schemeClr val="tx1">
                    <a:tint val="75000"/>
                  </a:schemeClr>
                </a:solidFill>
              </a:defRPr>
            </a:lvl3pPr>
            <a:lvl4pPr marL="113411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4pPr>
            <a:lvl5pPr marL="151193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5pPr>
            <a:lvl6pPr marL="188976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6pPr>
            <a:lvl7pPr marL="226822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7pPr>
            <a:lvl8pPr marL="264604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8pPr>
            <a:lvl9pPr marL="302387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98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545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485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4600" y="1764000"/>
            <a:ext cx="4715172" cy="4989251"/>
          </a:xfrm>
        </p:spPr>
        <p:txBody>
          <a:bodyPr/>
          <a:lstStyle/>
          <a:p>
            <a:pPr lvl="0" fontAlgn="base"/>
            <a:r>
              <a:rPr lang="zh-CN" altLang="en-US" sz="353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308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645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220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220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42228" y="1764000"/>
            <a:ext cx="4715172" cy="4989251"/>
          </a:xfrm>
        </p:spPr>
        <p:txBody>
          <a:bodyPr/>
          <a:lstStyle/>
          <a:p>
            <a:pPr lvl="0" fontAlgn="base"/>
            <a:r>
              <a:rPr lang="zh-CN" altLang="en-US" sz="353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308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645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220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220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545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6468" y="402500"/>
            <a:ext cx="9221850" cy="1461251"/>
          </a:xfrm>
        </p:spPr>
        <p:txBody>
          <a:bodyPr/>
          <a:lstStyle/>
          <a:p>
            <a:pPr fontAlgn="base"/>
            <a:r>
              <a:rPr lang="zh-CN" altLang="en-US" sz="485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40763" y="1960483"/>
            <a:ext cx="4273971" cy="908249"/>
          </a:xfrm>
        </p:spPr>
        <p:txBody>
          <a:bodyPr anchor="ctr" anchorCtr="0"/>
          <a:lstStyle>
            <a:lvl1pPr marL="0" indent="0">
              <a:buNone/>
              <a:defRPr sz="2315"/>
            </a:lvl1pPr>
            <a:lvl2pPr marL="377825" indent="0">
              <a:buNone/>
              <a:defRPr sz="1985"/>
            </a:lvl2pPr>
            <a:lvl3pPr marL="756285" indent="0">
              <a:buNone/>
              <a:defRPr sz="1655"/>
            </a:lvl3pPr>
            <a:lvl4pPr marL="1134110" indent="0">
              <a:buNone/>
              <a:defRPr sz="1490"/>
            </a:lvl4pPr>
            <a:lvl5pPr marL="1511935" indent="0">
              <a:buNone/>
              <a:defRPr sz="1490"/>
            </a:lvl5pPr>
            <a:lvl6pPr marL="1889760" indent="0">
              <a:buNone/>
              <a:defRPr sz="1490"/>
            </a:lvl6pPr>
            <a:lvl7pPr marL="2268220" indent="0">
              <a:buNone/>
              <a:defRPr sz="1490"/>
            </a:lvl7pPr>
            <a:lvl8pPr marL="2646045" indent="0">
              <a:buNone/>
              <a:defRPr sz="1490"/>
            </a:lvl8pPr>
            <a:lvl9pPr marL="3023870" indent="0">
              <a:buNone/>
              <a:defRPr sz="1490"/>
            </a:lvl9pPr>
          </a:lstStyle>
          <a:p>
            <a:pPr lvl="0" fontAlgn="base"/>
            <a:r>
              <a:rPr lang="zh-CN" altLang="en-US" sz="231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040763" y="2938213"/>
            <a:ext cx="4273971" cy="3885037"/>
          </a:xfrm>
        </p:spPr>
        <p:txBody>
          <a:bodyPr/>
          <a:lstStyle/>
          <a:p>
            <a:pPr lvl="0" fontAlgn="base"/>
            <a:r>
              <a:rPr lang="zh-CN" altLang="en-US" sz="353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308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645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220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220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87137" y="1960483"/>
            <a:ext cx="4295020" cy="908249"/>
          </a:xfrm>
        </p:spPr>
        <p:txBody>
          <a:bodyPr anchor="ctr" anchorCtr="0"/>
          <a:lstStyle>
            <a:lvl1pPr marL="0" indent="0">
              <a:buNone/>
              <a:defRPr sz="2315"/>
            </a:lvl1pPr>
            <a:lvl2pPr marL="377825" indent="0">
              <a:buNone/>
              <a:defRPr sz="1985"/>
            </a:lvl2pPr>
            <a:lvl3pPr marL="756285" indent="0">
              <a:buNone/>
              <a:defRPr sz="1655"/>
            </a:lvl3pPr>
            <a:lvl4pPr marL="1134110" indent="0">
              <a:buNone/>
              <a:defRPr sz="1490"/>
            </a:lvl4pPr>
            <a:lvl5pPr marL="1511935" indent="0">
              <a:buNone/>
              <a:defRPr sz="1490"/>
            </a:lvl5pPr>
            <a:lvl6pPr marL="1889760" indent="0">
              <a:buNone/>
              <a:defRPr sz="1490"/>
            </a:lvl6pPr>
            <a:lvl7pPr marL="2268220" indent="0">
              <a:buNone/>
              <a:defRPr sz="1490"/>
            </a:lvl7pPr>
            <a:lvl8pPr marL="2646045" indent="0">
              <a:buNone/>
              <a:defRPr sz="1490"/>
            </a:lvl8pPr>
            <a:lvl9pPr marL="3023870" indent="0">
              <a:buNone/>
              <a:defRPr sz="1490"/>
            </a:lvl9pPr>
          </a:lstStyle>
          <a:p>
            <a:pPr lvl="0" fontAlgn="base"/>
            <a:r>
              <a:rPr lang="zh-CN" altLang="en-US" sz="231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87137" y="2938213"/>
            <a:ext cx="4295020" cy="3885037"/>
          </a:xfrm>
        </p:spPr>
        <p:txBody>
          <a:bodyPr/>
          <a:lstStyle/>
          <a:p>
            <a:pPr lvl="0" fontAlgn="base"/>
            <a:r>
              <a:rPr lang="zh-CN" altLang="en-US" sz="353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308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645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220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220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545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485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545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545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6468" y="504000"/>
            <a:ext cx="3448448" cy="1764000"/>
          </a:xfrm>
        </p:spPr>
        <p:txBody>
          <a:bodyPr anchor="b"/>
          <a:lstStyle>
            <a:lvl1pPr>
              <a:defRPr sz="2645"/>
            </a:lvl1pPr>
          </a:lstStyle>
          <a:p>
            <a:pPr fontAlgn="base"/>
            <a:r>
              <a:rPr lang="zh-CN" altLang="en-US" sz="264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45493" y="1088500"/>
            <a:ext cx="5412825" cy="537250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5"/>
            </a:lvl3pPr>
            <a:lvl4pPr>
              <a:defRPr sz="1655"/>
            </a:lvl4pPr>
            <a:lvl5pPr>
              <a:defRPr sz="1655"/>
            </a:lvl5pPr>
            <a:lvl6pPr>
              <a:defRPr sz="1655"/>
            </a:lvl6pPr>
            <a:lvl7pPr>
              <a:defRPr sz="1655"/>
            </a:lvl7pPr>
            <a:lvl8pPr>
              <a:defRPr sz="1655"/>
            </a:lvl8pPr>
            <a:lvl9pPr>
              <a:defRPr sz="1655"/>
            </a:lvl9pPr>
          </a:lstStyle>
          <a:p>
            <a:pPr lvl="0" fontAlgn="base"/>
            <a:r>
              <a:rPr lang="zh-CN" altLang="en-US" sz="264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1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985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5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5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6468" y="2268000"/>
            <a:ext cx="3448448" cy="4201751"/>
          </a:xfrm>
        </p:spPr>
        <p:txBody>
          <a:bodyPr/>
          <a:lstStyle>
            <a:lvl1pPr marL="0" indent="0">
              <a:buNone/>
              <a:defRPr sz="1325"/>
            </a:lvl1pPr>
            <a:lvl2pPr marL="377825" indent="0">
              <a:buNone/>
              <a:defRPr sz="1155"/>
            </a:lvl2pPr>
            <a:lvl3pPr marL="756285" indent="0">
              <a:buNone/>
              <a:defRPr sz="990"/>
            </a:lvl3pPr>
            <a:lvl4pPr marL="1134110" indent="0">
              <a:buNone/>
              <a:defRPr sz="825"/>
            </a:lvl4pPr>
            <a:lvl5pPr marL="1511935" indent="0">
              <a:buNone/>
              <a:defRPr sz="825"/>
            </a:lvl5pPr>
            <a:lvl6pPr marL="1889760" indent="0">
              <a:buNone/>
              <a:defRPr sz="825"/>
            </a:lvl6pPr>
            <a:lvl7pPr marL="2268220" indent="0">
              <a:buNone/>
              <a:defRPr sz="825"/>
            </a:lvl7pPr>
            <a:lvl8pPr marL="2646045" indent="0">
              <a:buNone/>
              <a:defRPr sz="825"/>
            </a:lvl8pPr>
            <a:lvl9pPr marL="3023870" indent="0">
              <a:buNone/>
              <a:defRPr sz="825"/>
            </a:lvl9pPr>
          </a:lstStyle>
          <a:p>
            <a:pPr lvl="0" fontAlgn="base"/>
            <a:r>
              <a:rPr lang="zh-CN" altLang="en-US" sz="132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545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6468" y="504000"/>
            <a:ext cx="3652880" cy="1764000"/>
          </a:xfrm>
        </p:spPr>
        <p:txBody>
          <a:bodyPr anchor="b"/>
          <a:lstStyle>
            <a:lvl1pPr>
              <a:defRPr sz="2645"/>
            </a:lvl1pPr>
          </a:lstStyle>
          <a:p>
            <a:pPr fontAlgn="base"/>
            <a:r>
              <a:rPr lang="zh-CN" altLang="en-US" sz="264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545493" y="504001"/>
            <a:ext cx="5412825" cy="5957000"/>
          </a:xfrm>
        </p:spPr>
        <p:txBody>
          <a:bodyPr/>
          <a:lstStyle>
            <a:lvl1pPr marL="0" indent="0">
              <a:buNone/>
              <a:defRPr sz="2645"/>
            </a:lvl1pPr>
            <a:lvl2pPr marL="377825" indent="0">
              <a:buNone/>
              <a:defRPr sz="2315"/>
            </a:lvl2pPr>
            <a:lvl3pPr marL="756285" indent="0">
              <a:buNone/>
              <a:defRPr sz="1985"/>
            </a:lvl3pPr>
            <a:lvl4pPr marL="1134110" indent="0">
              <a:buNone/>
              <a:defRPr sz="1655"/>
            </a:lvl4pPr>
            <a:lvl5pPr marL="1511935" indent="0">
              <a:buNone/>
              <a:defRPr sz="1655"/>
            </a:lvl5pPr>
            <a:lvl6pPr marL="1889760" indent="0">
              <a:buNone/>
              <a:defRPr sz="1655"/>
            </a:lvl6pPr>
            <a:lvl7pPr marL="2268220" indent="0">
              <a:buNone/>
              <a:defRPr sz="1655"/>
            </a:lvl7pPr>
            <a:lvl8pPr marL="2646045" indent="0">
              <a:buNone/>
              <a:defRPr sz="1655"/>
            </a:lvl8pPr>
            <a:lvl9pPr marL="3023870" indent="0">
              <a:buNone/>
              <a:defRPr sz="165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6468" y="2268000"/>
            <a:ext cx="3652880" cy="4201751"/>
          </a:xfrm>
        </p:spPr>
        <p:txBody>
          <a:bodyPr/>
          <a:lstStyle>
            <a:lvl1pPr marL="0" indent="0">
              <a:buNone/>
              <a:defRPr sz="1655"/>
            </a:lvl1pPr>
            <a:lvl2pPr marL="377825" indent="0">
              <a:buNone/>
              <a:defRPr sz="1490"/>
            </a:lvl2pPr>
            <a:lvl3pPr marL="756285" indent="0">
              <a:buNone/>
              <a:defRPr sz="1325"/>
            </a:lvl3pPr>
            <a:lvl4pPr marL="1134110" indent="0">
              <a:buNone/>
              <a:defRPr sz="1155"/>
            </a:lvl4pPr>
            <a:lvl5pPr marL="1511935" indent="0">
              <a:buNone/>
              <a:defRPr sz="1155"/>
            </a:lvl5pPr>
            <a:lvl6pPr marL="1889760" indent="0">
              <a:buNone/>
              <a:defRPr sz="1155"/>
            </a:lvl6pPr>
            <a:lvl7pPr marL="2268220" indent="0">
              <a:buNone/>
              <a:defRPr sz="1155"/>
            </a:lvl7pPr>
            <a:lvl8pPr marL="2646045" indent="0">
              <a:buNone/>
              <a:defRPr sz="1155"/>
            </a:lvl8pPr>
            <a:lvl9pPr marL="3023870" indent="0">
              <a:buNone/>
              <a:defRPr sz="1155"/>
            </a:lvl9pPr>
          </a:lstStyle>
          <a:p>
            <a:pPr lvl="0" fontAlgn="base"/>
            <a:r>
              <a:rPr lang="zh-CN" altLang="en-US" sz="165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545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8" cy="125888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fontAlgn="base"/>
            <a:r>
              <a:rPr lang="zh-CN" altLang="en-US" sz="4850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534988" y="1763713"/>
            <a:ext cx="9621838" cy="498951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  <a:r>
              <a:rPr lang="zh-CN" altLang="en-US" sz="3530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3085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2645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2205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220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534988" y="6884988"/>
            <a:ext cx="2493963" cy="5238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545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652838" y="6884988"/>
            <a:ext cx="3386138" cy="5238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545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7662863" y="6884988"/>
            <a:ext cx="2493963" cy="5238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545"/>
            </a:lvl1pPr>
          </a:lstStyle>
          <a:p>
            <a:pPr lvl="0" fontAlgn="base"/>
            <a:fld id="{9A0DB2DC-4C9A-4742-B13C-FB6460FD3503}" type="slidenum">
              <a:rPr lang="zh-CN" altLang="en-US" sz="1545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100774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85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77825" lvl="0" indent="-377825" algn="l" defTabSz="1007745" eaLnBrk="1" fontAlgn="base" latinLnBrk="0" hangingPunct="1">
        <a:lnSpc>
          <a:spcPct val="100000"/>
        </a:lnSpc>
        <a:spcBef>
          <a:spcPct val="22000"/>
        </a:spcBef>
        <a:spcAft>
          <a:spcPct val="0"/>
        </a:spcAft>
        <a:buChar char="•"/>
        <a:defRPr sz="353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19150" lvl="1" indent="-314960" algn="l" defTabSz="1007745" eaLnBrk="1" fontAlgn="base" latinLnBrk="0" hangingPunct="1">
        <a:lnSpc>
          <a:spcPct val="100000"/>
        </a:lnSpc>
        <a:spcBef>
          <a:spcPct val="22000"/>
        </a:spcBef>
        <a:spcAft>
          <a:spcPct val="0"/>
        </a:spcAft>
        <a:buChar char="–"/>
        <a:defRPr sz="30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259840" lvl="2" indent="-252095" algn="l" defTabSz="1007745" eaLnBrk="1" fontAlgn="base" latinLnBrk="0" hangingPunct="1">
        <a:lnSpc>
          <a:spcPct val="100000"/>
        </a:lnSpc>
        <a:spcBef>
          <a:spcPct val="22000"/>
        </a:spcBef>
        <a:spcAft>
          <a:spcPct val="0"/>
        </a:spcAft>
        <a:buChar char="•"/>
        <a:defRPr sz="264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764030" lvl="3" indent="-252095" algn="l" defTabSz="1007745" eaLnBrk="1" fontAlgn="base" latinLnBrk="0" hangingPunct="1">
        <a:lnSpc>
          <a:spcPct val="100000"/>
        </a:lnSpc>
        <a:spcBef>
          <a:spcPct val="22000"/>
        </a:spcBef>
        <a:spcAft>
          <a:spcPct val="0"/>
        </a:spcAft>
        <a:buChar char="–"/>
        <a:defRPr sz="22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268220" lvl="4" indent="-252095" algn="l" defTabSz="1007745" eaLnBrk="1" fontAlgn="base" latinLnBrk="0" hangingPunct="1">
        <a:lnSpc>
          <a:spcPct val="100000"/>
        </a:lnSpc>
        <a:spcBef>
          <a:spcPct val="22000"/>
        </a:spcBef>
        <a:spcAft>
          <a:spcPct val="0"/>
        </a:spcAft>
        <a:buChar char="»"/>
        <a:defRPr sz="22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771775" lvl="5" indent="-252095" algn="l" defTabSz="1007745" eaLnBrk="1" fontAlgn="base" latinLnBrk="0" hangingPunct="1">
        <a:lnSpc>
          <a:spcPct val="100000"/>
        </a:lnSpc>
        <a:spcBef>
          <a:spcPct val="22000"/>
        </a:spcBef>
        <a:spcAft>
          <a:spcPct val="0"/>
        </a:spcAft>
        <a:buChar char="»"/>
        <a:defRPr sz="22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275965" lvl="6" indent="-252095" algn="l" defTabSz="1007745" eaLnBrk="1" fontAlgn="base" latinLnBrk="0" hangingPunct="1">
        <a:lnSpc>
          <a:spcPct val="100000"/>
        </a:lnSpc>
        <a:spcBef>
          <a:spcPct val="22000"/>
        </a:spcBef>
        <a:spcAft>
          <a:spcPct val="0"/>
        </a:spcAft>
        <a:buChar char="»"/>
        <a:defRPr sz="22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780155" lvl="7" indent="-252095" algn="l" defTabSz="1007745" eaLnBrk="1" fontAlgn="base" latinLnBrk="0" hangingPunct="1">
        <a:lnSpc>
          <a:spcPct val="100000"/>
        </a:lnSpc>
        <a:spcBef>
          <a:spcPct val="22000"/>
        </a:spcBef>
        <a:spcAft>
          <a:spcPct val="0"/>
        </a:spcAft>
        <a:buChar char="»"/>
        <a:defRPr sz="22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283710" lvl="8" indent="-252095" algn="l" defTabSz="1007745" eaLnBrk="1" fontAlgn="base" latinLnBrk="0" hangingPunct="1">
        <a:lnSpc>
          <a:spcPct val="100000"/>
        </a:lnSpc>
        <a:spcBef>
          <a:spcPct val="22000"/>
        </a:spcBef>
        <a:spcAft>
          <a:spcPct val="0"/>
        </a:spcAft>
        <a:buChar char="»"/>
        <a:defRPr sz="22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100774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9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19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985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1007745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985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511935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985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2016125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985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520315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985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302387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985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52806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985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403225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985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8" cy="125888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fontAlgn="base"/>
            <a:r>
              <a:rPr lang="zh-CN" altLang="en-US" sz="4850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534988" y="1763713"/>
            <a:ext cx="9621838" cy="498951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  <a:r>
              <a:rPr lang="zh-CN" altLang="en-US" sz="3530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3085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2645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2205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220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534988" y="6884988"/>
            <a:ext cx="2493963" cy="5238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545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652838" y="6884988"/>
            <a:ext cx="3386138" cy="5238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545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7662863" y="6884988"/>
            <a:ext cx="2493963" cy="5238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545"/>
            </a:lvl1pPr>
          </a:lstStyle>
          <a:p>
            <a:pPr lvl="0" fontAlgn="base"/>
            <a:fld id="{9A0DB2DC-4C9A-4742-B13C-FB6460FD3503}" type="slidenum">
              <a:rPr lang="zh-CN" altLang="en-US" sz="1545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100774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85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77825" lvl="0" indent="-377825" algn="l" defTabSz="1007745" eaLnBrk="1" fontAlgn="base" latinLnBrk="0" hangingPunct="1">
        <a:lnSpc>
          <a:spcPct val="100000"/>
        </a:lnSpc>
        <a:spcBef>
          <a:spcPct val="22000"/>
        </a:spcBef>
        <a:spcAft>
          <a:spcPct val="0"/>
        </a:spcAft>
        <a:buChar char="•"/>
        <a:defRPr sz="353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19150" lvl="1" indent="-314960" algn="l" defTabSz="1007745" eaLnBrk="1" fontAlgn="base" latinLnBrk="0" hangingPunct="1">
        <a:lnSpc>
          <a:spcPct val="100000"/>
        </a:lnSpc>
        <a:spcBef>
          <a:spcPct val="22000"/>
        </a:spcBef>
        <a:spcAft>
          <a:spcPct val="0"/>
        </a:spcAft>
        <a:buChar char="–"/>
        <a:defRPr sz="30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259840" lvl="2" indent="-252095" algn="l" defTabSz="1007745" eaLnBrk="1" fontAlgn="base" latinLnBrk="0" hangingPunct="1">
        <a:lnSpc>
          <a:spcPct val="100000"/>
        </a:lnSpc>
        <a:spcBef>
          <a:spcPct val="22000"/>
        </a:spcBef>
        <a:spcAft>
          <a:spcPct val="0"/>
        </a:spcAft>
        <a:buChar char="•"/>
        <a:defRPr sz="264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764030" lvl="3" indent="-252095" algn="l" defTabSz="1007745" eaLnBrk="1" fontAlgn="base" latinLnBrk="0" hangingPunct="1">
        <a:lnSpc>
          <a:spcPct val="100000"/>
        </a:lnSpc>
        <a:spcBef>
          <a:spcPct val="22000"/>
        </a:spcBef>
        <a:spcAft>
          <a:spcPct val="0"/>
        </a:spcAft>
        <a:buChar char="–"/>
        <a:defRPr sz="22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268220" lvl="4" indent="-252095" algn="l" defTabSz="1007745" eaLnBrk="1" fontAlgn="base" latinLnBrk="0" hangingPunct="1">
        <a:lnSpc>
          <a:spcPct val="100000"/>
        </a:lnSpc>
        <a:spcBef>
          <a:spcPct val="22000"/>
        </a:spcBef>
        <a:spcAft>
          <a:spcPct val="0"/>
        </a:spcAft>
        <a:buChar char="»"/>
        <a:defRPr sz="22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771775" lvl="5" indent="-252095" algn="l" defTabSz="1007745" eaLnBrk="1" fontAlgn="base" latinLnBrk="0" hangingPunct="1">
        <a:lnSpc>
          <a:spcPct val="100000"/>
        </a:lnSpc>
        <a:spcBef>
          <a:spcPct val="22000"/>
        </a:spcBef>
        <a:spcAft>
          <a:spcPct val="0"/>
        </a:spcAft>
        <a:buChar char="»"/>
        <a:defRPr sz="22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275965" lvl="6" indent="-252095" algn="l" defTabSz="1007745" eaLnBrk="1" fontAlgn="base" latinLnBrk="0" hangingPunct="1">
        <a:lnSpc>
          <a:spcPct val="100000"/>
        </a:lnSpc>
        <a:spcBef>
          <a:spcPct val="22000"/>
        </a:spcBef>
        <a:spcAft>
          <a:spcPct val="0"/>
        </a:spcAft>
        <a:buChar char="»"/>
        <a:defRPr sz="22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780155" lvl="7" indent="-252095" algn="l" defTabSz="1007745" eaLnBrk="1" fontAlgn="base" latinLnBrk="0" hangingPunct="1">
        <a:lnSpc>
          <a:spcPct val="100000"/>
        </a:lnSpc>
        <a:spcBef>
          <a:spcPct val="22000"/>
        </a:spcBef>
        <a:spcAft>
          <a:spcPct val="0"/>
        </a:spcAft>
        <a:buChar char="»"/>
        <a:defRPr sz="22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283710" lvl="8" indent="-252095" algn="l" defTabSz="1007745" eaLnBrk="1" fontAlgn="base" latinLnBrk="0" hangingPunct="1">
        <a:lnSpc>
          <a:spcPct val="100000"/>
        </a:lnSpc>
        <a:spcBef>
          <a:spcPct val="22000"/>
        </a:spcBef>
        <a:spcAft>
          <a:spcPct val="0"/>
        </a:spcAft>
        <a:buChar char="»"/>
        <a:defRPr sz="22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100774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9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190" lvl="1" indent="0" algn="l" defTabSz="100774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1007745" lvl="2" indent="0" algn="l" defTabSz="100774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511935" lvl="3" indent="0" algn="l" defTabSz="100774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2016125" lvl="4" indent="0" algn="l" defTabSz="100774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520315" lvl="5" indent="0" algn="l" defTabSz="100774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3023870" lvl="6" indent="0" algn="l" defTabSz="100774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528060" lvl="7" indent="0" algn="l" defTabSz="100774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4032250" lvl="8" indent="0" algn="l" defTabSz="100774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9" name="图片 1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5" y="0"/>
            <a:ext cx="10718165" cy="74885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543560" y="1146493"/>
            <a:ext cx="960437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6000" b="1" noProof="1" dirty="0" smtClean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会展中心第一批</a:t>
            </a:r>
            <a:endParaRPr lang="zh-CN" altLang="en-US" sz="6000" b="1" noProof="1" dirty="0" smtClean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algn="ctr"/>
            <a:r>
              <a:rPr lang="zh-CN" altLang="en-US" sz="6000" b="1" noProof="1" dirty="0" smtClean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固定</a:t>
            </a:r>
            <a:r>
              <a:rPr lang="zh-CN" sz="6000" b="1" noProof="1" dirty="0" smtClean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广告</a:t>
            </a:r>
            <a:r>
              <a:rPr lang="zh-CN" sz="6000" b="1" noProof="1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点位建设方案</a:t>
            </a:r>
            <a:endParaRPr lang="en-US" altLang="zh-CN" sz="6000" b="1" noProof="1" dirty="0" smtClean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3075" name="图文框 20"/>
          <p:cNvSpPr/>
          <p:nvPr/>
        </p:nvSpPr>
        <p:spPr>
          <a:xfrm>
            <a:off x="-12700" y="-73025"/>
            <a:ext cx="10726738" cy="7632700"/>
          </a:xfrm>
          <a:custGeom>
            <a:avLst/>
            <a:gdLst/>
            <a:ahLst/>
            <a:cxnLst/>
            <a:pathLst>
              <a:path w="14400" h="8100">
                <a:moveTo>
                  <a:pt x="0" y="0"/>
                </a:moveTo>
                <a:lnTo>
                  <a:pt x="14400" y="0"/>
                </a:lnTo>
                <a:lnTo>
                  <a:pt x="14400" y="8100"/>
                </a:lnTo>
                <a:lnTo>
                  <a:pt x="0" y="8100"/>
                </a:lnTo>
                <a:close/>
                <a:moveTo>
                  <a:pt x="128" y="128"/>
                </a:moveTo>
                <a:lnTo>
                  <a:pt x="128" y="7971"/>
                </a:lnTo>
                <a:lnTo>
                  <a:pt x="14271" y="7971"/>
                </a:lnTo>
                <a:lnTo>
                  <a:pt x="14271" y="128"/>
                </a:lnTo>
                <a:close/>
              </a:path>
            </a:pathLst>
          </a:custGeom>
          <a:solidFill>
            <a:srgbClr val="00CC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667635" y="3362325"/>
            <a:ext cx="5503863" cy="553085"/>
          </a:xfrm>
          <a:prstGeom prst="rect">
            <a:avLst/>
          </a:prstGeom>
          <a:solidFill>
            <a:srgbClr val="F082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p>
            <a:pPr algn="ctr" fontAlgn="base"/>
            <a:r>
              <a:rPr lang="zh-CN" altLang="en-US" sz="3000" strike="noStrike" spc="300" noProof="1" dirty="0">
                <a:solidFill>
                  <a:srgbClr val="F7F9FA"/>
                </a:solidFill>
                <a:latin typeface="微软雅黑" panose="020B0503020204020204" charset="-122"/>
                <a:ea typeface="微软雅黑" panose="020B0503020204020204" charset="-122"/>
              </a:rPr>
              <a:t>广西博览文化传媒有限公司</a:t>
            </a:r>
            <a:endParaRPr lang="zh-CN" altLang="en-US" sz="3000" strike="noStrike" spc="300" noProof="1" dirty="0">
              <a:solidFill>
                <a:srgbClr val="F7F9F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147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139700"/>
            <a:ext cx="2981325" cy="8636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图文框 20"/>
          <p:cNvSpPr/>
          <p:nvPr/>
        </p:nvSpPr>
        <p:spPr>
          <a:xfrm>
            <a:off x="-12700" y="-73025"/>
            <a:ext cx="10726738" cy="7632700"/>
          </a:xfrm>
          <a:custGeom>
            <a:avLst/>
            <a:gdLst/>
            <a:ahLst/>
            <a:cxnLst/>
            <a:pathLst>
              <a:path w="14400" h="8100">
                <a:moveTo>
                  <a:pt x="0" y="0"/>
                </a:moveTo>
                <a:lnTo>
                  <a:pt x="14400" y="0"/>
                </a:lnTo>
                <a:lnTo>
                  <a:pt x="14400" y="8100"/>
                </a:lnTo>
                <a:lnTo>
                  <a:pt x="0" y="8100"/>
                </a:lnTo>
                <a:close/>
                <a:moveTo>
                  <a:pt x="128" y="128"/>
                </a:moveTo>
                <a:lnTo>
                  <a:pt x="128" y="7971"/>
                </a:lnTo>
                <a:lnTo>
                  <a:pt x="14271" y="7971"/>
                </a:lnTo>
                <a:lnTo>
                  <a:pt x="14271" y="128"/>
                </a:lnTo>
                <a:close/>
              </a:path>
            </a:pathLst>
          </a:custGeom>
          <a:solidFill>
            <a:srgbClr val="00CC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458788" y="1042988"/>
            <a:ext cx="9855200" cy="333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6225" y="139700"/>
            <a:ext cx="2981325" cy="86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5934075" y="482600"/>
            <a:ext cx="4379913" cy="5207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noProof="1">
                <a:solidFill>
                  <a:schemeClr val="accent6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E</a:t>
            </a:r>
            <a:r>
              <a:rPr lang="zh-CN" altLang="en-US" sz="2800" noProof="1">
                <a:solidFill>
                  <a:schemeClr val="accent6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区展馆目前地铁口绿花处</a:t>
            </a:r>
            <a:endParaRPr lang="zh-CN" altLang="en-US" sz="2800" noProof="1">
              <a:solidFill>
                <a:schemeClr val="accent6">
                  <a:lumMod val="60000"/>
                  <a:lumOff val="4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361950" y="1078230"/>
            <a:ext cx="3542030" cy="6309995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trike="noStrike" noProof="1">
                <a:sym typeface="Wingdings 2" panose="05020102010507070707" charset="0"/>
              </a:rPr>
              <a:t></a:t>
            </a:r>
            <a:endParaRPr lang="zh-CN" altLang="en-US" strike="noStrike" noProof="1">
              <a:sym typeface="Wingdings 2" panose="05020102010507070707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58788" y="935038"/>
            <a:ext cx="3554412" cy="71545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尺寸：长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26.5m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x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高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3.5m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地面尺寸：高度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0.2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米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数量：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块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工艺：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L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型三盒围，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20x20cm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防锈镀锌角铁焊接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+</a:t>
            </a:r>
            <a:r>
              <a:rPr lang="zh-CN" altLang="en-US">
                <a:sym typeface="+mn-ea"/>
              </a:rPr>
              <a:t>水泥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底座预埋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+1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公分不锈钢板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+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后方斜拉预埋。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面积：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92.75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平米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单价：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XXX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元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/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平米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小计：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XXX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元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立体字：</a:t>
            </a:r>
            <a:r>
              <a:rPr>
                <a:latin typeface="Arial" panose="020B0604020202020204" pitchFamily="34" charset="0"/>
                <a:ea typeface="宋体" panose="02010600030101010101" pitchFamily="2" charset="-122"/>
              </a:rPr>
              <a:t>镀锌铁皮+喷漆+钢架厚度15公分</a:t>
            </a:r>
            <a:endParaRPr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单价：</a:t>
            </a:r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XXX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元（共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组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ym typeface="+mn-ea"/>
              </a:rPr>
              <a:t>预埋：</a:t>
            </a:r>
            <a:r>
              <a:rPr lang="en-US" altLang="zh-CN">
                <a:sym typeface="+mn-ea"/>
              </a:rPr>
              <a:t>5</a:t>
            </a:r>
            <a:r>
              <a:rPr lang="zh-CN" altLang="en-US">
                <a:sym typeface="+mn-ea"/>
              </a:rPr>
              <a:t>个预埋底座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ym typeface="+mn-ea"/>
              </a:rPr>
              <a:t>单价：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XXX</a:t>
            </a:r>
            <a:r>
              <a:rPr lang="zh-CN" altLang="en-US">
                <a:sym typeface="+mn-ea"/>
              </a:rPr>
              <a:t>元</a:t>
            </a:r>
            <a:r>
              <a:rPr lang="en-US" altLang="zh-CN">
                <a:sym typeface="+mn-ea"/>
              </a:rPr>
              <a:t>/</a:t>
            </a:r>
            <a:r>
              <a:rPr lang="zh-CN" altLang="en-US">
                <a:sym typeface="+mn-ea"/>
              </a:rPr>
              <a:t>座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ym typeface="+mn-ea"/>
              </a:rPr>
              <a:t>小计：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XXX</a:t>
            </a:r>
            <a:r>
              <a:rPr lang="zh-CN" altLang="en-US">
                <a:sym typeface="+mn-ea"/>
              </a:rPr>
              <a:t>元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ym typeface="+mn-ea"/>
              </a:rPr>
              <a:t>合计：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XXX</a:t>
            </a:r>
            <a:r>
              <a:rPr lang="zh-CN" altLang="en-US">
                <a:sym typeface="+mn-ea"/>
              </a:rPr>
              <a:t>元</a:t>
            </a:r>
            <a:endParaRPr lang="zh-CN" altLang="en-US"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 descr="E区桁架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200" y="1407795"/>
            <a:ext cx="5454015" cy="4092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360" y="1234440"/>
            <a:ext cx="5787390" cy="125666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8310" y="4563745"/>
            <a:ext cx="4785995" cy="27235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图文框 20"/>
          <p:cNvSpPr/>
          <p:nvPr/>
        </p:nvSpPr>
        <p:spPr>
          <a:xfrm>
            <a:off x="-12700" y="-73025"/>
            <a:ext cx="10726738" cy="7632700"/>
          </a:xfrm>
          <a:custGeom>
            <a:avLst/>
            <a:gdLst/>
            <a:ahLst/>
            <a:cxnLst/>
            <a:pathLst>
              <a:path w="14400" h="8100">
                <a:moveTo>
                  <a:pt x="0" y="0"/>
                </a:moveTo>
                <a:lnTo>
                  <a:pt x="14400" y="0"/>
                </a:lnTo>
                <a:lnTo>
                  <a:pt x="14400" y="8100"/>
                </a:lnTo>
                <a:lnTo>
                  <a:pt x="0" y="8100"/>
                </a:lnTo>
                <a:close/>
                <a:moveTo>
                  <a:pt x="128" y="128"/>
                </a:moveTo>
                <a:lnTo>
                  <a:pt x="128" y="7971"/>
                </a:lnTo>
                <a:lnTo>
                  <a:pt x="14271" y="7971"/>
                </a:lnTo>
                <a:lnTo>
                  <a:pt x="14271" y="128"/>
                </a:lnTo>
                <a:close/>
              </a:path>
            </a:pathLst>
          </a:custGeom>
          <a:solidFill>
            <a:srgbClr val="00CC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458788" y="1042988"/>
            <a:ext cx="9855200" cy="333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315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6225" y="139700"/>
            <a:ext cx="2981325" cy="86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6621463" y="466725"/>
            <a:ext cx="3973513" cy="5207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noProof="1">
                <a:solidFill>
                  <a:schemeClr val="accent6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会展八支路口</a:t>
            </a:r>
            <a:endParaRPr lang="zh-CN" altLang="en-US" sz="2800" noProof="1">
              <a:solidFill>
                <a:schemeClr val="accent6">
                  <a:lumMod val="60000"/>
                  <a:lumOff val="4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3319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375" y="1581150"/>
            <a:ext cx="6543675" cy="4914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575" y="4850130"/>
            <a:ext cx="3292475" cy="242189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361950" y="1581150"/>
            <a:ext cx="3159125" cy="5691505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trike="noStrike" noProof="1">
                <a:sym typeface="Wingdings 2" panose="05020102010507070707" charset="0"/>
              </a:rPr>
              <a:t></a:t>
            </a:r>
            <a:endParaRPr lang="zh-CN" altLang="en-US" strike="noStrike" noProof="1">
              <a:sym typeface="Wingdings 2" panose="05020102010507070707" charset="0"/>
            </a:endParaRPr>
          </a:p>
        </p:txBody>
      </p:sp>
      <p:sp>
        <p:nvSpPr>
          <p:cNvPr id="7" name="文本框 8"/>
          <p:cNvSpPr txBox="1"/>
          <p:nvPr/>
        </p:nvSpPr>
        <p:spPr>
          <a:xfrm>
            <a:off x="458788" y="1779588"/>
            <a:ext cx="3035300" cy="54927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尺寸：长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3.5</a:t>
            </a:r>
            <a:r>
              <a:rPr lang="en-US" altLang="zh-CN">
                <a:sym typeface="+mn-ea"/>
              </a:rPr>
              <a:t>m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x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高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3.5</a:t>
            </a:r>
            <a:r>
              <a:rPr lang="en-US" altLang="zh-CN">
                <a:sym typeface="+mn-ea"/>
              </a:rPr>
              <a:t>m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地面尺寸：高度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0.2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米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数量：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块（可以组合成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块）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工艺：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25x25cm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角铁桁架搭建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+</a:t>
            </a:r>
            <a:r>
              <a:rPr lang="zh-CN" altLang="en-US">
                <a:sym typeface="+mn-ea"/>
              </a:rPr>
              <a:t>水泥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底座预埋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+1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公分钢板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+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后方斜拉预埋。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面积：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49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平米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单价：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XXX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元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/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平米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小计：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XXX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元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ym typeface="+mn-ea"/>
              </a:rPr>
              <a:t>预埋：</a:t>
            </a:r>
            <a:r>
              <a:rPr lang="en-US" altLang="zh-CN">
                <a:sym typeface="+mn-ea"/>
              </a:rPr>
              <a:t>10</a:t>
            </a:r>
            <a:r>
              <a:rPr lang="zh-CN" altLang="en-US">
                <a:sym typeface="+mn-ea"/>
              </a:rPr>
              <a:t>个预埋底座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ym typeface="+mn-ea"/>
              </a:rPr>
              <a:t>单价：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XXX</a:t>
            </a:r>
            <a:r>
              <a:rPr lang="zh-CN" altLang="en-US">
                <a:sym typeface="+mn-ea"/>
              </a:rPr>
              <a:t>元</a:t>
            </a:r>
            <a:r>
              <a:rPr lang="en-US" altLang="zh-CN">
                <a:sym typeface="+mn-ea"/>
              </a:rPr>
              <a:t>/</a:t>
            </a:r>
            <a:r>
              <a:rPr lang="zh-CN" altLang="en-US">
                <a:sym typeface="+mn-ea"/>
              </a:rPr>
              <a:t>座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ym typeface="+mn-ea"/>
              </a:rPr>
              <a:t>小计：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XXX</a:t>
            </a:r>
            <a:r>
              <a:rPr lang="zh-CN" altLang="en-US">
                <a:sym typeface="+mn-ea"/>
              </a:rPr>
              <a:t>元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ym typeface="+mn-ea"/>
              </a:rPr>
              <a:t>合计：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XXX</a:t>
            </a:r>
            <a:r>
              <a:rPr lang="zh-CN" altLang="en-US">
                <a:sym typeface="+mn-ea"/>
              </a:rPr>
              <a:t>元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图文框 20"/>
          <p:cNvSpPr/>
          <p:nvPr/>
        </p:nvSpPr>
        <p:spPr>
          <a:xfrm>
            <a:off x="-12700" y="-73025"/>
            <a:ext cx="10726738" cy="7632700"/>
          </a:xfrm>
          <a:custGeom>
            <a:avLst/>
            <a:gdLst/>
            <a:ahLst/>
            <a:cxnLst/>
            <a:pathLst>
              <a:path w="14400" h="8100">
                <a:moveTo>
                  <a:pt x="0" y="0"/>
                </a:moveTo>
                <a:lnTo>
                  <a:pt x="14400" y="0"/>
                </a:lnTo>
                <a:lnTo>
                  <a:pt x="14400" y="8100"/>
                </a:lnTo>
                <a:lnTo>
                  <a:pt x="0" y="8100"/>
                </a:lnTo>
                <a:close/>
                <a:moveTo>
                  <a:pt x="128" y="128"/>
                </a:moveTo>
                <a:lnTo>
                  <a:pt x="128" y="7971"/>
                </a:lnTo>
                <a:lnTo>
                  <a:pt x="14271" y="7971"/>
                </a:lnTo>
                <a:lnTo>
                  <a:pt x="14271" y="128"/>
                </a:lnTo>
                <a:close/>
              </a:path>
            </a:pathLst>
          </a:custGeom>
          <a:solidFill>
            <a:srgbClr val="00CC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458788" y="1042988"/>
            <a:ext cx="9855200" cy="333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387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6225" y="139700"/>
            <a:ext cx="2981325" cy="86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6324600" y="466725"/>
            <a:ext cx="3849688" cy="5207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noProof="1">
                <a:solidFill>
                  <a:schemeClr val="accent6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预算</a:t>
            </a:r>
            <a:endParaRPr lang="zh-CN" altLang="en-US" sz="2800" noProof="1">
              <a:solidFill>
                <a:schemeClr val="accent6">
                  <a:lumMod val="60000"/>
                  <a:lumOff val="4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2500" y="1911350"/>
            <a:ext cx="8796338" cy="37382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方案成本造价合计：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XXXX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税金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%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XXXX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总计：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XXXX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预算费用不含喷绘制作安装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施工图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865" y="-21590"/>
            <a:ext cx="10097770" cy="75736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施工图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" y="7620"/>
            <a:ext cx="10058400" cy="7543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施工图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640" y="8255"/>
            <a:ext cx="10058400" cy="7543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图文框 20"/>
          <p:cNvSpPr/>
          <p:nvPr/>
        </p:nvSpPr>
        <p:spPr>
          <a:xfrm>
            <a:off x="-12700" y="-73025"/>
            <a:ext cx="10726738" cy="7632700"/>
          </a:xfrm>
          <a:custGeom>
            <a:avLst/>
            <a:gdLst/>
            <a:ahLst/>
            <a:cxnLst/>
            <a:pathLst>
              <a:path w="14400" h="8100">
                <a:moveTo>
                  <a:pt x="0" y="0"/>
                </a:moveTo>
                <a:lnTo>
                  <a:pt x="14400" y="0"/>
                </a:lnTo>
                <a:lnTo>
                  <a:pt x="14400" y="8100"/>
                </a:lnTo>
                <a:lnTo>
                  <a:pt x="0" y="8100"/>
                </a:lnTo>
                <a:close/>
                <a:moveTo>
                  <a:pt x="128" y="128"/>
                </a:moveTo>
                <a:lnTo>
                  <a:pt x="128" y="7971"/>
                </a:lnTo>
                <a:lnTo>
                  <a:pt x="14271" y="7971"/>
                </a:lnTo>
                <a:lnTo>
                  <a:pt x="14271" y="128"/>
                </a:lnTo>
                <a:close/>
              </a:path>
            </a:pathLst>
          </a:custGeom>
          <a:solidFill>
            <a:srgbClr val="00CC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458788" y="1042988"/>
            <a:ext cx="9855200" cy="333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147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6225" y="139700"/>
            <a:ext cx="2981325" cy="86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6621463" y="466725"/>
            <a:ext cx="3973513" cy="5207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noProof="1">
                <a:solidFill>
                  <a:schemeClr val="accent6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会展二支路停车场转角</a:t>
            </a:r>
            <a:endParaRPr lang="zh-CN" altLang="en-US" sz="2800" noProof="1">
              <a:solidFill>
                <a:schemeClr val="accent6">
                  <a:lumMod val="60000"/>
                  <a:lumOff val="4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151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525" y="1800225"/>
            <a:ext cx="5908675" cy="3635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565" y="4681220"/>
            <a:ext cx="3514090" cy="244475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459105" y="1527175"/>
            <a:ext cx="3159125" cy="5422900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trike="noStrike" noProof="1">
                <a:sym typeface="Wingdings 2" panose="05020102010507070707" charset="0"/>
              </a:rPr>
              <a:t></a:t>
            </a:r>
            <a:endParaRPr lang="zh-CN" altLang="en-US" strike="noStrike" noProof="1">
              <a:sym typeface="Wingdings 2" panose="05020102010507070707" charset="0"/>
            </a:endParaRPr>
          </a:p>
        </p:txBody>
      </p:sp>
      <p:sp>
        <p:nvSpPr>
          <p:cNvPr id="4" name="文本框 8"/>
          <p:cNvSpPr txBox="1"/>
          <p:nvPr/>
        </p:nvSpPr>
        <p:spPr>
          <a:xfrm>
            <a:off x="521018" y="1526223"/>
            <a:ext cx="3035300" cy="57696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尺寸：长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42mx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高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3.5m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地面尺寸：高度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0.5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米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ym typeface="+mn-ea"/>
              </a:rPr>
              <a:t>数量：</a:t>
            </a:r>
            <a:r>
              <a:rPr lang="en-US" altLang="zh-CN">
                <a:sym typeface="+mn-ea"/>
              </a:rPr>
              <a:t>8</a:t>
            </a:r>
            <a:r>
              <a:rPr lang="zh-CN" altLang="en-US">
                <a:sym typeface="+mn-ea"/>
              </a:rPr>
              <a:t>块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工艺：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20x20cm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防锈镀锌角铁焊接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+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水泥底座预埋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+1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公分不锈钢板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+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后方斜拉预埋。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面积：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147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平米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单价：</a:t>
            </a:r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XXX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元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/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平米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小计：</a:t>
            </a:r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XXX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元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ym typeface="+mn-ea"/>
              </a:rPr>
              <a:t>预埋：</a:t>
            </a:r>
            <a:r>
              <a:rPr lang="en-US" altLang="zh-CN">
                <a:sym typeface="+mn-ea"/>
              </a:rPr>
              <a:t>14</a:t>
            </a:r>
            <a:r>
              <a:rPr lang="zh-CN" altLang="en-US">
                <a:sym typeface="+mn-ea"/>
              </a:rPr>
              <a:t>个预埋底座</a:t>
            </a:r>
            <a:endParaRPr lang="zh-CN" altLang="en-US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ym typeface="+mn-ea"/>
              </a:rPr>
              <a:t>单价：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XXX</a:t>
            </a:r>
            <a:r>
              <a:rPr lang="zh-CN" altLang="en-US">
                <a:sym typeface="+mn-ea"/>
              </a:rPr>
              <a:t>元</a:t>
            </a:r>
            <a:r>
              <a:rPr lang="en-US" altLang="zh-CN">
                <a:sym typeface="+mn-ea"/>
              </a:rPr>
              <a:t>/</a:t>
            </a:r>
            <a:r>
              <a:rPr lang="zh-CN" altLang="en-US">
                <a:sym typeface="+mn-ea"/>
              </a:rPr>
              <a:t>座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小计：</a:t>
            </a:r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XXX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元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合计：</a:t>
            </a:r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XXX</a:t>
            </a:r>
            <a:r>
              <a:rPr lang="zh-CN" altLang="en-US">
                <a:sym typeface="+mn-ea"/>
              </a:rPr>
              <a:t>元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图文框 20"/>
          <p:cNvSpPr/>
          <p:nvPr/>
        </p:nvSpPr>
        <p:spPr>
          <a:xfrm>
            <a:off x="-12700" y="-73025"/>
            <a:ext cx="10726738" cy="7632700"/>
          </a:xfrm>
          <a:custGeom>
            <a:avLst/>
            <a:gdLst/>
            <a:ahLst/>
            <a:cxnLst/>
            <a:pathLst>
              <a:path w="14400" h="8100">
                <a:moveTo>
                  <a:pt x="0" y="0"/>
                </a:moveTo>
                <a:lnTo>
                  <a:pt x="14400" y="0"/>
                </a:lnTo>
                <a:lnTo>
                  <a:pt x="14400" y="8100"/>
                </a:lnTo>
                <a:lnTo>
                  <a:pt x="0" y="8100"/>
                </a:lnTo>
                <a:close/>
                <a:moveTo>
                  <a:pt x="128" y="128"/>
                </a:moveTo>
                <a:lnTo>
                  <a:pt x="128" y="7971"/>
                </a:lnTo>
                <a:lnTo>
                  <a:pt x="14271" y="7971"/>
                </a:lnTo>
                <a:lnTo>
                  <a:pt x="14271" y="128"/>
                </a:lnTo>
                <a:close/>
              </a:path>
            </a:pathLst>
          </a:custGeom>
          <a:solidFill>
            <a:srgbClr val="00CC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458788" y="1042988"/>
            <a:ext cx="9855200" cy="333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171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6225" y="139700"/>
            <a:ext cx="2981325" cy="86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6621463" y="466725"/>
            <a:ext cx="3973513" cy="5207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noProof="1">
                <a:solidFill>
                  <a:schemeClr val="accent6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会展二支路右侧</a:t>
            </a:r>
            <a:endParaRPr lang="zh-CN" altLang="en-US" sz="2800" noProof="1">
              <a:solidFill>
                <a:schemeClr val="accent6">
                  <a:lumMod val="60000"/>
                  <a:lumOff val="4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175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038" y="1706563"/>
            <a:ext cx="6711950" cy="4073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1185" y="5415280"/>
            <a:ext cx="2103120" cy="169545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361950" y="1581150"/>
            <a:ext cx="3159125" cy="5372100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trike="noStrike" noProof="1">
                <a:sym typeface="Wingdings 2" panose="05020102010507070707" charset="0"/>
              </a:rPr>
              <a:t></a:t>
            </a:r>
            <a:endParaRPr lang="zh-CN" altLang="en-US" strike="noStrike" noProof="1">
              <a:sym typeface="Wingdings 2" panose="05020102010507070707" charset="0"/>
            </a:endParaRPr>
          </a:p>
        </p:txBody>
      </p:sp>
      <p:sp>
        <p:nvSpPr>
          <p:cNvPr id="4" name="文本框 8"/>
          <p:cNvSpPr txBox="1"/>
          <p:nvPr/>
        </p:nvSpPr>
        <p:spPr>
          <a:xfrm>
            <a:off x="458788" y="1505903"/>
            <a:ext cx="3035300" cy="61855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尺寸：长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151</a:t>
            </a:r>
            <a:r>
              <a:rPr lang="en-US" altLang="zh-CN">
                <a:sym typeface="+mn-ea"/>
              </a:rPr>
              <a:t>m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x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高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3.5</a:t>
            </a:r>
            <a:r>
              <a:rPr lang="en-US" altLang="zh-CN">
                <a:sym typeface="+mn-ea"/>
              </a:rPr>
              <a:t>m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地面尺寸：高度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0.2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米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ym typeface="+mn-ea"/>
              </a:rPr>
              <a:t>数量：</a:t>
            </a:r>
            <a:r>
              <a:rPr lang="en-US" altLang="zh-CN">
                <a:sym typeface="+mn-ea"/>
              </a:rPr>
              <a:t>30</a:t>
            </a:r>
            <a:r>
              <a:rPr lang="zh-CN" altLang="en-US">
                <a:sym typeface="+mn-ea"/>
              </a:rPr>
              <a:t>块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工艺：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20x20cm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防锈镀锌角铁焊接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+</a:t>
            </a:r>
            <a:r>
              <a:rPr lang="zh-CN" altLang="en-US">
                <a:sym typeface="+mn-ea"/>
              </a:rPr>
              <a:t>水泥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底座预埋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+1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公分不锈钢板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+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后方斜拉预埋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面积：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528.5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平米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单价：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XXX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元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/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平米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小计：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XXX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元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预埋：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50</a:t>
            </a:r>
            <a:r>
              <a:rPr lang="zh-CN" altLang="en-US">
                <a:sym typeface="+mn-ea"/>
              </a:rPr>
              <a:t>个预埋底座</a:t>
            </a:r>
            <a:endParaRPr lang="zh-CN" altLang="en-US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单价：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XXX</a:t>
            </a:r>
            <a:r>
              <a:rPr lang="zh-CN" altLang="en-US">
                <a:sym typeface="+mn-ea"/>
              </a:rPr>
              <a:t>元</a:t>
            </a:r>
            <a:r>
              <a:rPr lang="en-US" altLang="zh-CN">
                <a:sym typeface="+mn-ea"/>
              </a:rPr>
              <a:t>/</a:t>
            </a:r>
            <a:r>
              <a:rPr lang="zh-CN" altLang="en-US">
                <a:sym typeface="+mn-ea"/>
              </a:rPr>
              <a:t>座</a:t>
            </a:r>
            <a:endParaRPr lang="zh-CN" altLang="en-US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ym typeface="+mn-ea"/>
              </a:rPr>
              <a:t>小计：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XXX</a:t>
            </a:r>
            <a:r>
              <a:rPr lang="zh-CN" altLang="en-US">
                <a:sym typeface="+mn-ea"/>
              </a:rPr>
              <a:t>元</a:t>
            </a:r>
            <a:endParaRPr lang="zh-CN" altLang="en-US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ym typeface="+mn-ea"/>
              </a:rPr>
              <a:t>合计：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XXX</a:t>
            </a:r>
            <a:r>
              <a:rPr lang="zh-CN" altLang="en-US">
                <a:sym typeface="+mn-ea"/>
              </a:rPr>
              <a:t>元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图文框 20"/>
          <p:cNvSpPr/>
          <p:nvPr/>
        </p:nvSpPr>
        <p:spPr>
          <a:xfrm>
            <a:off x="-12700" y="-73025"/>
            <a:ext cx="10726738" cy="7632700"/>
          </a:xfrm>
          <a:custGeom>
            <a:avLst/>
            <a:gdLst/>
            <a:ahLst/>
            <a:cxnLst/>
            <a:pathLst>
              <a:path w="14400" h="8100">
                <a:moveTo>
                  <a:pt x="0" y="0"/>
                </a:moveTo>
                <a:lnTo>
                  <a:pt x="14400" y="0"/>
                </a:lnTo>
                <a:lnTo>
                  <a:pt x="14400" y="8100"/>
                </a:lnTo>
                <a:lnTo>
                  <a:pt x="0" y="8100"/>
                </a:lnTo>
                <a:close/>
                <a:moveTo>
                  <a:pt x="128" y="128"/>
                </a:moveTo>
                <a:lnTo>
                  <a:pt x="128" y="7971"/>
                </a:lnTo>
                <a:lnTo>
                  <a:pt x="14271" y="7971"/>
                </a:lnTo>
                <a:lnTo>
                  <a:pt x="14271" y="128"/>
                </a:lnTo>
                <a:close/>
              </a:path>
            </a:pathLst>
          </a:custGeom>
          <a:solidFill>
            <a:srgbClr val="00CC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458788" y="1042988"/>
            <a:ext cx="9855200" cy="333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195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6225" y="139700"/>
            <a:ext cx="2981325" cy="86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6621463" y="466725"/>
            <a:ext cx="3973513" cy="5207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noProof="1">
                <a:solidFill>
                  <a:schemeClr val="accent6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会展二支路右侧</a:t>
            </a:r>
            <a:endParaRPr lang="zh-CN" altLang="en-US" sz="2800" noProof="1">
              <a:solidFill>
                <a:schemeClr val="accent6">
                  <a:lumMod val="60000"/>
                  <a:lumOff val="4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19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938" y="1304925"/>
            <a:ext cx="6562725" cy="487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8190" y="4708525"/>
            <a:ext cx="3399790" cy="254889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335280" y="1341755"/>
            <a:ext cx="3159125" cy="5915660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trike="noStrike" noProof="1">
                <a:sym typeface="Wingdings 2" panose="05020102010507070707" charset="0"/>
              </a:rPr>
              <a:t></a:t>
            </a:r>
            <a:endParaRPr lang="zh-CN" altLang="en-US" strike="noStrike" noProof="1">
              <a:sym typeface="Wingdings 2" panose="05020102010507070707" charset="0"/>
            </a:endParaRPr>
          </a:p>
        </p:txBody>
      </p:sp>
      <p:sp>
        <p:nvSpPr>
          <p:cNvPr id="4" name="文本框 8"/>
          <p:cNvSpPr txBox="1"/>
          <p:nvPr/>
        </p:nvSpPr>
        <p:spPr>
          <a:xfrm>
            <a:off x="533083" y="1341438"/>
            <a:ext cx="3035300" cy="66008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尺寸：长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3.5</a:t>
            </a:r>
            <a:r>
              <a:rPr lang="en-US" altLang="zh-CN">
                <a:sym typeface="+mn-ea"/>
              </a:rPr>
              <a:t>m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x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高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3.5</a:t>
            </a:r>
            <a:r>
              <a:rPr lang="en-US" altLang="zh-CN">
                <a:sym typeface="+mn-ea"/>
              </a:rPr>
              <a:t>m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x1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块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尺寸：长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4.5</a:t>
            </a:r>
            <a:r>
              <a:rPr lang="en-US" altLang="zh-CN">
                <a:sym typeface="+mn-ea"/>
              </a:rPr>
              <a:t>m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x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高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3.5</a:t>
            </a:r>
            <a:r>
              <a:rPr lang="en-US" altLang="zh-CN">
                <a:sym typeface="+mn-ea"/>
              </a:rPr>
              <a:t>m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x1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块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数量：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块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地面尺寸：高度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0.2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米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工艺：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25x25cm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角铁桁架搭建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+</a:t>
            </a:r>
            <a:r>
              <a:rPr lang="zh-CN" altLang="en-US">
                <a:sym typeface="+mn-ea"/>
              </a:rPr>
              <a:t>水泥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底座预埋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+1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公分钢板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+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后方斜拉预埋。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面积：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28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平米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单价：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XXX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元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/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平米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小计：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XXX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元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预埋：</a:t>
            </a:r>
            <a:r>
              <a:rPr lang="en-US" altLang="zh-CN">
                <a:sym typeface="+mn-ea"/>
              </a:rPr>
              <a:t>5</a:t>
            </a:r>
            <a:r>
              <a:rPr lang="zh-CN" altLang="en-US">
                <a:sym typeface="+mn-ea"/>
              </a:rPr>
              <a:t>个预埋底座</a:t>
            </a:r>
            <a:endParaRPr lang="zh-CN" altLang="en-US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ym typeface="+mn-ea"/>
              </a:rPr>
              <a:t>单价：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XXX</a:t>
            </a:r>
            <a:r>
              <a:rPr lang="zh-CN" altLang="en-US">
                <a:sym typeface="+mn-ea"/>
              </a:rPr>
              <a:t>元</a:t>
            </a:r>
            <a:r>
              <a:rPr lang="en-US" altLang="zh-CN">
                <a:sym typeface="+mn-ea"/>
              </a:rPr>
              <a:t>/</a:t>
            </a:r>
            <a:r>
              <a:rPr lang="zh-CN" altLang="en-US">
                <a:sym typeface="+mn-ea"/>
              </a:rPr>
              <a:t>座</a:t>
            </a:r>
            <a:endParaRPr lang="zh-CN" altLang="en-US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ym typeface="+mn-ea"/>
              </a:rPr>
              <a:t>小计：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XXX</a:t>
            </a:r>
            <a:r>
              <a:rPr lang="zh-CN" altLang="en-US">
                <a:sym typeface="+mn-ea"/>
              </a:rPr>
              <a:t>元</a:t>
            </a:r>
            <a:endParaRPr lang="zh-CN" altLang="en-US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ym typeface="+mn-ea"/>
              </a:rPr>
              <a:t>合计：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XXX</a:t>
            </a:r>
            <a:r>
              <a:rPr lang="zh-CN" altLang="en-US">
                <a:sym typeface="+mn-ea"/>
              </a:rPr>
              <a:t>元</a:t>
            </a:r>
            <a:endParaRPr lang="zh-CN" altLang="en-US"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图文框 20"/>
          <p:cNvSpPr/>
          <p:nvPr/>
        </p:nvSpPr>
        <p:spPr>
          <a:xfrm>
            <a:off x="-12700" y="-73025"/>
            <a:ext cx="10726738" cy="7632700"/>
          </a:xfrm>
          <a:custGeom>
            <a:avLst/>
            <a:gdLst/>
            <a:ahLst/>
            <a:cxnLst/>
            <a:pathLst>
              <a:path w="14400" h="8100">
                <a:moveTo>
                  <a:pt x="0" y="0"/>
                </a:moveTo>
                <a:lnTo>
                  <a:pt x="14400" y="0"/>
                </a:lnTo>
                <a:lnTo>
                  <a:pt x="14400" y="8100"/>
                </a:lnTo>
                <a:lnTo>
                  <a:pt x="0" y="8100"/>
                </a:lnTo>
                <a:close/>
                <a:moveTo>
                  <a:pt x="128" y="128"/>
                </a:moveTo>
                <a:lnTo>
                  <a:pt x="128" y="7971"/>
                </a:lnTo>
                <a:lnTo>
                  <a:pt x="14271" y="7971"/>
                </a:lnTo>
                <a:lnTo>
                  <a:pt x="14271" y="128"/>
                </a:lnTo>
                <a:close/>
              </a:path>
            </a:pathLst>
          </a:custGeom>
          <a:solidFill>
            <a:srgbClr val="00CC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458788" y="1042988"/>
            <a:ext cx="9855200" cy="333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219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6225" y="139700"/>
            <a:ext cx="2981325" cy="86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6621463" y="466725"/>
            <a:ext cx="3973513" cy="5207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noProof="1">
                <a:solidFill>
                  <a:schemeClr val="accent6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会展二支路左侧</a:t>
            </a:r>
            <a:endParaRPr lang="zh-CN" altLang="en-US" sz="2800" noProof="1">
              <a:solidFill>
                <a:schemeClr val="accent6">
                  <a:lumMod val="60000"/>
                  <a:lumOff val="4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2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800" y="1609725"/>
            <a:ext cx="6453188" cy="434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975" y="4871720"/>
            <a:ext cx="3275330" cy="223139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361950" y="1581150"/>
            <a:ext cx="3159125" cy="5521960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trike="noStrike" noProof="1">
                <a:sym typeface="Wingdings 2" panose="05020102010507070707" charset="0"/>
              </a:rPr>
              <a:t></a:t>
            </a:r>
            <a:endParaRPr lang="zh-CN" altLang="en-US" strike="noStrike" noProof="1">
              <a:sym typeface="Wingdings 2" panose="05020102010507070707" charset="0"/>
            </a:endParaRPr>
          </a:p>
        </p:txBody>
      </p:sp>
      <p:sp>
        <p:nvSpPr>
          <p:cNvPr id="7" name="文本框 8"/>
          <p:cNvSpPr txBox="1"/>
          <p:nvPr/>
        </p:nvSpPr>
        <p:spPr>
          <a:xfrm>
            <a:off x="485458" y="1609408"/>
            <a:ext cx="3035300" cy="54927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尺寸：长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5.5</a:t>
            </a:r>
            <a:r>
              <a:rPr lang="en-US" altLang="zh-CN">
                <a:sym typeface="+mn-ea"/>
              </a:rPr>
              <a:t>m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x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高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3.5</a:t>
            </a:r>
            <a:r>
              <a:rPr lang="en-US" altLang="zh-CN">
                <a:sym typeface="+mn-ea"/>
              </a:rPr>
              <a:t>m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地面尺寸：高度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0.2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米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数量：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块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工艺：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25x25cm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角铁桁架搭建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+</a:t>
            </a:r>
            <a:r>
              <a:rPr lang="zh-CN" altLang="en-US">
                <a:sym typeface="+mn-ea"/>
              </a:rPr>
              <a:t>水泥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底座预埋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+1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公分钢板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+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后方斜拉预埋。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面积：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96.25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平米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单价：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XXX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元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/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平米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小计：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XXX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元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预埋：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15</a:t>
            </a:r>
            <a:r>
              <a:rPr lang="zh-CN" altLang="en-US">
                <a:sym typeface="+mn-ea"/>
              </a:rPr>
              <a:t>个预埋底座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单价：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XXX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元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/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座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小计：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XXX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元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合计：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XXX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元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图文框 20"/>
          <p:cNvSpPr/>
          <p:nvPr/>
        </p:nvSpPr>
        <p:spPr>
          <a:xfrm>
            <a:off x="-12700" y="-73025"/>
            <a:ext cx="10726738" cy="7632700"/>
          </a:xfrm>
          <a:custGeom>
            <a:avLst/>
            <a:gdLst/>
            <a:ahLst/>
            <a:cxnLst/>
            <a:pathLst>
              <a:path w="14400" h="8100">
                <a:moveTo>
                  <a:pt x="0" y="0"/>
                </a:moveTo>
                <a:lnTo>
                  <a:pt x="14400" y="0"/>
                </a:lnTo>
                <a:lnTo>
                  <a:pt x="14400" y="8100"/>
                </a:lnTo>
                <a:lnTo>
                  <a:pt x="0" y="8100"/>
                </a:lnTo>
                <a:close/>
                <a:moveTo>
                  <a:pt x="128" y="128"/>
                </a:moveTo>
                <a:lnTo>
                  <a:pt x="128" y="7971"/>
                </a:lnTo>
                <a:lnTo>
                  <a:pt x="14271" y="7971"/>
                </a:lnTo>
                <a:lnTo>
                  <a:pt x="14271" y="128"/>
                </a:lnTo>
                <a:close/>
              </a:path>
            </a:pathLst>
          </a:custGeom>
          <a:solidFill>
            <a:srgbClr val="00CC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458788" y="1042988"/>
            <a:ext cx="9855200" cy="333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43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6225" y="139700"/>
            <a:ext cx="2981325" cy="86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6621463" y="466725"/>
            <a:ext cx="3973513" cy="5207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noProof="1">
                <a:solidFill>
                  <a:schemeClr val="accent6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会展一支路三岔路口</a:t>
            </a:r>
            <a:endParaRPr lang="zh-CN" altLang="en-US" sz="2800" noProof="1">
              <a:solidFill>
                <a:schemeClr val="accent6">
                  <a:lumMod val="60000"/>
                  <a:lumOff val="4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247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675" y="1658938"/>
            <a:ext cx="6613525" cy="424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615" y="5092700"/>
            <a:ext cx="3029585" cy="2179955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361950" y="1581150"/>
            <a:ext cx="3159125" cy="5691505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trike="noStrike" noProof="1">
                <a:sym typeface="Wingdings 2" panose="05020102010507070707" charset="0"/>
              </a:rPr>
              <a:t></a:t>
            </a:r>
            <a:endParaRPr lang="zh-CN" altLang="en-US" strike="noStrike" noProof="1">
              <a:sym typeface="Wingdings 2" panose="05020102010507070707" charset="0"/>
            </a:endParaRPr>
          </a:p>
        </p:txBody>
      </p:sp>
      <p:sp>
        <p:nvSpPr>
          <p:cNvPr id="7" name="文本框 8"/>
          <p:cNvSpPr txBox="1"/>
          <p:nvPr/>
        </p:nvSpPr>
        <p:spPr>
          <a:xfrm>
            <a:off x="458788" y="1636078"/>
            <a:ext cx="3035300" cy="54927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尺寸：长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4.5</a:t>
            </a:r>
            <a:r>
              <a:rPr lang="en-US" altLang="zh-CN">
                <a:sym typeface="+mn-ea"/>
              </a:rPr>
              <a:t>m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x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高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3.5</a:t>
            </a:r>
            <a:r>
              <a:rPr lang="en-US" altLang="zh-CN">
                <a:sym typeface="+mn-ea"/>
              </a:rPr>
              <a:t>m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地面尺寸：高度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0.2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米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数量：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块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工艺：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25x25cm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角铁桁架搭建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+</a:t>
            </a:r>
            <a:r>
              <a:rPr lang="zh-CN" altLang="en-US">
                <a:sym typeface="+mn-ea"/>
              </a:rPr>
              <a:t>水泥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底座预埋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+1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公分钢板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+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后方斜拉预埋。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面积：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47.25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平米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单价：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XXX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元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/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平米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小计：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XXX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元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ym typeface="+mn-ea"/>
              </a:rPr>
              <a:t>预埋：</a:t>
            </a:r>
            <a:r>
              <a:rPr lang="en-US" altLang="zh-CN">
                <a:sym typeface="+mn-ea"/>
              </a:rPr>
              <a:t>9</a:t>
            </a:r>
            <a:r>
              <a:rPr lang="zh-CN" altLang="en-US">
                <a:sym typeface="+mn-ea"/>
              </a:rPr>
              <a:t>个预埋底座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ym typeface="+mn-ea"/>
              </a:rPr>
              <a:t>单价：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XXX</a:t>
            </a:r>
            <a:r>
              <a:rPr lang="zh-CN" altLang="en-US">
                <a:sym typeface="+mn-ea"/>
              </a:rPr>
              <a:t>元</a:t>
            </a:r>
            <a:r>
              <a:rPr lang="en-US" altLang="zh-CN">
                <a:sym typeface="+mn-ea"/>
              </a:rPr>
              <a:t>/</a:t>
            </a:r>
            <a:r>
              <a:rPr lang="zh-CN" altLang="en-US">
                <a:sym typeface="+mn-ea"/>
              </a:rPr>
              <a:t>座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ym typeface="+mn-ea"/>
              </a:rPr>
              <a:t>小计：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XXX</a:t>
            </a:r>
            <a:r>
              <a:rPr lang="zh-CN" altLang="en-US">
                <a:sym typeface="+mn-ea"/>
              </a:rPr>
              <a:t>元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ym typeface="+mn-ea"/>
              </a:rPr>
              <a:t>合计：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XXX</a:t>
            </a:r>
            <a:r>
              <a:rPr lang="zh-CN" altLang="en-US">
                <a:sym typeface="+mn-ea"/>
              </a:rPr>
              <a:t>元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MODEL_TYPE" val="cover"/>
</p:tagLst>
</file>

<file path=ppt/tags/tag2.xml><?xml version="1.0" encoding="utf-8"?>
<p:tagLst xmlns:p="http://schemas.openxmlformats.org/presentationml/2006/main">
  <p:tag name="KSO_WM_SLIDE_MODEL_TYPE" val="numdgm"/>
</p:tagLst>
</file>

<file path=ppt/tags/tag3.xml><?xml version="1.0" encoding="utf-8"?>
<p:tagLst xmlns:p="http://schemas.openxmlformats.org/presentationml/2006/main">
  <p:tag name="KSO_WM_DOC_GUID" val="{7ba5a816-4f81-44d9-be34-345eb612d0d8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1097</Words>
  <Application>WPS 演示</Application>
  <PresentationFormat/>
  <Paragraphs>135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Wingdings 2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DELL</cp:lastModifiedBy>
  <cp:revision>37</cp:revision>
  <dcterms:created xsi:type="dcterms:W3CDTF">2019-03-22T02:54:00Z</dcterms:created>
  <dcterms:modified xsi:type="dcterms:W3CDTF">2019-05-15T06:02:44Z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2052-11.1.0.8612</vt:lpwstr>
  </property>
</Properties>
</file>