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3"/>
  </p:sldMasterIdLst>
  <p:notesMasterIdLst>
    <p:notesMasterId r:id="rId5"/>
  </p:notesMasterIdLst>
  <p:handoutMasterIdLst>
    <p:handoutMasterId r:id="rId49"/>
  </p:handoutMasterIdLst>
  <p:sldIdLst>
    <p:sldId id="354" r:id="rId4"/>
    <p:sldId id="416" r:id="rId6"/>
    <p:sldId id="415" r:id="rId7"/>
    <p:sldId id="417" r:id="rId8"/>
    <p:sldId id="449" r:id="rId9"/>
    <p:sldId id="685" r:id="rId10"/>
    <p:sldId id="749" r:id="rId11"/>
    <p:sldId id="355" r:id="rId12"/>
    <p:sldId id="593" r:id="rId13"/>
    <p:sldId id="594" r:id="rId14"/>
    <p:sldId id="847" r:id="rId15"/>
    <p:sldId id="720" r:id="rId16"/>
    <p:sldId id="794" r:id="rId17"/>
    <p:sldId id="721" r:id="rId18"/>
    <p:sldId id="747" r:id="rId19"/>
    <p:sldId id="748" r:id="rId20"/>
    <p:sldId id="380" r:id="rId21"/>
    <p:sldId id="654" r:id="rId22"/>
    <p:sldId id="850" r:id="rId23"/>
    <p:sldId id="381" r:id="rId24"/>
    <p:sldId id="382" r:id="rId25"/>
    <p:sldId id="383" r:id="rId26"/>
    <p:sldId id="384" r:id="rId27"/>
    <p:sldId id="683" r:id="rId28"/>
    <p:sldId id="684" r:id="rId29"/>
    <p:sldId id="385" r:id="rId30"/>
    <p:sldId id="573" r:id="rId31"/>
    <p:sldId id="574" r:id="rId32"/>
    <p:sldId id="827" r:id="rId33"/>
    <p:sldId id="575" r:id="rId34"/>
    <p:sldId id="576" r:id="rId35"/>
    <p:sldId id="387" r:id="rId36"/>
    <p:sldId id="655" r:id="rId37"/>
    <p:sldId id="393" r:id="rId38"/>
    <p:sldId id="394" r:id="rId39"/>
    <p:sldId id="395" r:id="rId40"/>
    <p:sldId id="396" r:id="rId41"/>
    <p:sldId id="397" r:id="rId42"/>
    <p:sldId id="783" r:id="rId43"/>
    <p:sldId id="784" r:id="rId44"/>
    <p:sldId id="785" r:id="rId45"/>
    <p:sldId id="398" r:id="rId46"/>
    <p:sldId id="399" r:id="rId47"/>
    <p:sldId id="361" r:id="rId48"/>
  </p:sldIdLst>
  <p:sldSz cx="12192000" cy="6858000"/>
  <p:notesSz cx="6858000" cy="9144000"/>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56" userDrawn="1">
          <p15:clr>
            <a:srgbClr val="A4A3A4"/>
          </p15:clr>
        </p15:guide>
        <p15:guide id="2" orient="horz" pos="3937" userDrawn="1">
          <p15:clr>
            <a:srgbClr val="A4A3A4"/>
          </p15:clr>
        </p15:guide>
        <p15:guide id="3" orient="horz" pos="939" userDrawn="1">
          <p15:clr>
            <a:srgbClr val="A4A3A4"/>
          </p15:clr>
        </p15:guide>
        <p15:guide id="4" orient="horz" pos="3046" userDrawn="1">
          <p15:clr>
            <a:srgbClr val="A4A3A4"/>
          </p15:clr>
        </p15:guide>
        <p15:guide id="5" pos="3870" userDrawn="1">
          <p15:clr>
            <a:srgbClr val="A4A3A4"/>
          </p15:clr>
        </p15:guide>
        <p15:guide id="6" pos="554" userDrawn="1">
          <p15:clr>
            <a:srgbClr val="A4A3A4"/>
          </p15:clr>
        </p15:guide>
        <p15:guide id="7" pos="70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4B12C"/>
    <a:srgbClr val="EEDC10"/>
    <a:srgbClr val="C80014"/>
    <a:srgbClr val="2F3B2E"/>
    <a:srgbClr val="A21320"/>
    <a:srgbClr val="FE1415"/>
    <a:srgbClr val="870411"/>
    <a:srgbClr val="AD3839"/>
    <a:srgbClr val="97CA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58" autoAdjust="0"/>
    <p:restoredTop sz="94660"/>
  </p:normalViewPr>
  <p:slideViewPr>
    <p:cSldViewPr snapToGrid="0" showGuides="1">
      <p:cViewPr>
        <p:scale>
          <a:sx n="66" d="100"/>
          <a:sy n="66" d="100"/>
        </p:scale>
        <p:origin x="-2226" y="-1146"/>
      </p:cViewPr>
      <p:guideLst>
        <p:guide orient="horz" pos="1956"/>
        <p:guide orient="horz" pos="3937"/>
        <p:guide orient="horz" pos="939"/>
        <p:guide orient="horz" pos="3046"/>
        <p:guide pos="3870"/>
        <p:guide pos="554"/>
        <p:guide pos="70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3" Type="http://schemas.openxmlformats.org/officeDocument/2006/relationships/tags" Target="tags/tag183.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notesMaster" Target="notesMasters/notesMaster1.xml"/><Relationship Id="rId49" Type="http://schemas.openxmlformats.org/officeDocument/2006/relationships/handoutMaster" Target="handoutMasters/handoutMaster1.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Light" panose="020B0300000000000000" charset="-122"/>
              <a:ea typeface="思源黑体 Light" panose="020B0300000000000000" charset="-122"/>
              <a:cs typeface="思源黑体 Light" panose="020B03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Light" panose="020B0300000000000000" charset="-122"/>
                <a:ea typeface="思源黑体 Light" panose="020B0300000000000000" charset="-122"/>
                <a:cs typeface="思源黑体 Light" panose="020B0300000000000000" charset="-122"/>
              </a:rPr>
            </a:fld>
            <a:endParaRPr lang="zh-CN" altLang="en-US">
              <a:latin typeface="思源黑体 Light" panose="020B0300000000000000" charset="-122"/>
              <a:ea typeface="思源黑体 Light" panose="020B0300000000000000" charset="-122"/>
              <a:cs typeface="思源黑体 Light" panose="020B03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Light" panose="020B0300000000000000" charset="-122"/>
              <a:ea typeface="思源黑体 Light" panose="020B0300000000000000" charset="-122"/>
              <a:cs typeface="思源黑体 Light" panose="020B03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Light" panose="020B0300000000000000" charset="-122"/>
                <a:ea typeface="思源黑体 Light" panose="020B0300000000000000" charset="-122"/>
                <a:cs typeface="思源黑体 Light" panose="020B0300000000000000" charset="-122"/>
              </a:rPr>
            </a:fld>
            <a:endParaRPr lang="zh-CN" altLang="en-US">
              <a:latin typeface="思源黑体 Light" panose="020B0300000000000000" charset="-122"/>
              <a:ea typeface="思源黑体 Light" panose="020B0300000000000000" charset="-122"/>
              <a:cs typeface="思源黑体 Light" panose="020B03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Light" panose="020B0300000000000000" charset="-122"/>
                <a:ea typeface="思源黑体 Light" panose="020B0300000000000000" charset="-122"/>
                <a:cs typeface="思源黑体 Light" panose="020B03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Light" panose="020B0300000000000000" charset="-122"/>
                <a:ea typeface="思源黑体 Light" panose="020B0300000000000000" charset="-122"/>
                <a:cs typeface="思源黑体 Light" panose="020B0300000000000000" charset="-122"/>
              </a:defRPr>
            </a:lvl1pPr>
          </a:lstStyle>
          <a:p>
            <a:fld id="{785FB585-0534-4960-B5A1-AD8235A2ABA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Light" panose="020B0300000000000000" charset="-122"/>
                <a:ea typeface="思源黑体 Light" panose="020B0300000000000000" charset="-122"/>
                <a:cs typeface="思源黑体 Light" panose="020B03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Light" panose="020B0300000000000000" charset="-122"/>
                <a:ea typeface="思源黑体 Light" panose="020B0300000000000000" charset="-122"/>
                <a:cs typeface="思源黑体 Light" panose="020B0300000000000000" charset="-122"/>
              </a:defRPr>
            </a:lvl1pPr>
          </a:lstStyle>
          <a:p>
            <a:fld id="{3F669815-A715-4462-BB20-A5B1FF503C8B}"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思源黑体 Light" panose="020B0300000000000000" charset="-122"/>
        <a:ea typeface="思源黑体 Light" panose="020B0300000000000000" charset="-122"/>
        <a:cs typeface="思源黑体 Light" panose="020B0300000000000000" charset="-122"/>
      </a:defRPr>
    </a:lvl1pPr>
    <a:lvl2pPr marL="457200" algn="l" defTabSz="914400" rtl="0" eaLnBrk="1" latinLnBrk="0" hangingPunct="1">
      <a:defRPr sz="1200" kern="1200">
        <a:solidFill>
          <a:schemeClr val="tx1"/>
        </a:solidFill>
        <a:latin typeface="思源黑体 Light" panose="020B0300000000000000" charset="-122"/>
        <a:ea typeface="思源黑体 Light" panose="020B0300000000000000" charset="-122"/>
        <a:cs typeface="思源黑体 Light" panose="020B0300000000000000" charset="-122"/>
      </a:defRPr>
    </a:lvl2pPr>
    <a:lvl3pPr marL="914400" algn="l" defTabSz="914400" rtl="0" eaLnBrk="1" latinLnBrk="0" hangingPunct="1">
      <a:defRPr sz="1200" kern="1200">
        <a:solidFill>
          <a:schemeClr val="tx1"/>
        </a:solidFill>
        <a:latin typeface="思源黑体 Light" panose="020B0300000000000000" charset="-122"/>
        <a:ea typeface="思源黑体 Light" panose="020B0300000000000000" charset="-122"/>
        <a:cs typeface="思源黑体 Light" panose="020B0300000000000000" charset="-122"/>
      </a:defRPr>
    </a:lvl3pPr>
    <a:lvl4pPr marL="1371600" algn="l" defTabSz="914400" rtl="0" eaLnBrk="1" latinLnBrk="0" hangingPunct="1">
      <a:defRPr sz="1200" kern="1200">
        <a:solidFill>
          <a:schemeClr val="tx1"/>
        </a:solidFill>
        <a:latin typeface="思源黑体 Light" panose="020B0300000000000000" charset="-122"/>
        <a:ea typeface="思源黑体 Light" panose="020B0300000000000000" charset="-122"/>
        <a:cs typeface="思源黑体 Light" panose="020B0300000000000000" charset="-122"/>
      </a:defRPr>
    </a:lvl4pPr>
    <a:lvl5pPr marL="1828800" algn="l" defTabSz="914400" rtl="0" eaLnBrk="1" latinLnBrk="0" hangingPunct="1">
      <a:defRPr sz="1200" kern="1200">
        <a:solidFill>
          <a:schemeClr val="tx1"/>
        </a:solidFill>
        <a:latin typeface="思源黑体 Light" panose="020B0300000000000000" charset="-122"/>
        <a:ea typeface="思源黑体 Light" panose="020B0300000000000000" charset="-122"/>
        <a:cs typeface="思源黑体 Light" panose="020B03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nvPr>
        </p:nvSpPr>
        <p:spPr/>
      </p:sp>
      <p:sp>
        <p:nvSpPr>
          <p:cNvPr id="3" name="文本占位符 2"/>
          <p:cNvSpPr/>
          <p:nvPr>
            <p:ph type="body" idx="3"/>
          </p:nvPr>
        </p:nvSpPr>
        <p:spPr/>
        <p:txBody>
          <a:bodyPr/>
          <a:lstStyle/>
          <a:p>
            <a:r>
              <a:rPr lang="zh-CN" altLang="en-US"/>
              <a:t>模板来自于： 第一PPT https://www.1ppt.com/</a:t>
            </a:r>
            <a:endParaRPr lang="zh-CN" altLang="en-US"/>
          </a:p>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nvPr>
        </p:nvSpPr>
        <p:spPr/>
      </p:sp>
      <p:sp>
        <p:nvSpPr>
          <p:cNvPr id="3" name="文本占位符 2"/>
          <p:cNvSpPr/>
          <p:nvPr>
            <p:ph type="body" idx="3"/>
          </p:nvPr>
        </p:nvSpPr>
        <p:spPr/>
        <p:txBody>
          <a:bodyPr/>
          <a:lstStyle/>
          <a:p>
            <a:r>
              <a:rPr lang="zh-CN" altLang="en-US"/>
              <a:t>模板来自于： 第一PPT https://www.1ppt.com/</a:t>
            </a:r>
            <a:endParaRPr lang="zh-CN" altLang="en-US"/>
          </a:p>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nvPr>
        </p:nvSpPr>
        <p:spPr/>
      </p:sp>
      <p:sp>
        <p:nvSpPr>
          <p:cNvPr id="3" name="文本占位符 2"/>
          <p:cNvSpPr/>
          <p:nvPr>
            <p:ph type="body" idx="3"/>
          </p:nvPr>
        </p:nvSpPr>
        <p:spPr/>
        <p:txBody>
          <a:bodyPr/>
          <a:lstStyle/>
          <a:p>
            <a:r>
              <a:rPr lang="zh-CN" altLang="en-US"/>
              <a:t>模板来自于： 第一PPT https://www.1ppt.com/</a:t>
            </a:r>
            <a:endParaRPr lang="zh-CN" altLang="en-US"/>
          </a:p>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nvPr>
        </p:nvSpPr>
        <p:spPr/>
      </p:sp>
      <p:sp>
        <p:nvSpPr>
          <p:cNvPr id="3" name="文本占位符 2"/>
          <p:cNvSpPr/>
          <p:nvPr>
            <p:ph type="body" idx="3"/>
          </p:nvPr>
        </p:nvSpPr>
        <p:spPr/>
        <p:txBody>
          <a:bodyPr/>
          <a:lstStyle/>
          <a:p>
            <a:r>
              <a:rPr lang="zh-CN" altLang="en-US"/>
              <a:t>模板来自于： 第一PPT https://www.1ppt.com/</a:t>
            </a:r>
            <a:endParaRPr lang="zh-CN" altLang="en-US"/>
          </a:p>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nvPr>
        </p:nvSpPr>
        <p:spPr/>
      </p:sp>
      <p:sp>
        <p:nvSpPr>
          <p:cNvPr id="3" name="文本占位符 2"/>
          <p:cNvSpPr/>
          <p:nvPr>
            <p:ph type="body" idx="3"/>
          </p:nvPr>
        </p:nvSpPr>
        <p:spPr/>
        <p:txBody>
          <a:bodyPr/>
          <a:lstStyle/>
          <a:p>
            <a:r>
              <a:rPr lang="zh-CN" altLang="en-US"/>
              <a:t>模板来自于： 第一PPT https://www.1ppt.com/</a:t>
            </a:r>
            <a:endParaRPr lang="zh-CN" altLang="en-US"/>
          </a:p>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nvPr>
        </p:nvSpPr>
        <p:spPr/>
      </p:sp>
      <p:sp>
        <p:nvSpPr>
          <p:cNvPr id="3" name="文本占位符 2"/>
          <p:cNvSpPr/>
          <p:nvPr>
            <p:ph type="body" idx="3"/>
          </p:nvPr>
        </p:nvSpPr>
        <p:spPr/>
        <p:txBody>
          <a:bodyPr/>
          <a:lstStyle/>
          <a:p>
            <a:r>
              <a:rPr lang="zh-CN" altLang="en-US"/>
              <a:t>模板来自于： 第一PPT https://www.1ppt.com/</a:t>
            </a:r>
            <a:endParaRPr lang="zh-CN" altLang="en-US"/>
          </a:p>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image" Target="../media/image1.jpeg"/><Relationship Id="rId2" Type="http://schemas.openxmlformats.org/officeDocument/2006/relationships/tags" Target="../tags/tag71.xml"/><Relationship Id="rId11" Type="http://schemas.openxmlformats.org/officeDocument/2006/relationships/tags" Target="../tags/tag79.xml"/><Relationship Id="rId10" Type="http://schemas.openxmlformats.org/officeDocument/2006/relationships/tags" Target="../tags/tag78.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0" Type="http://schemas.openxmlformats.org/officeDocument/2006/relationships/tags" Target="../tags/tag120.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image" Target="../media/image1.jpeg"/><Relationship Id="rId2" Type="http://schemas.openxmlformats.org/officeDocument/2006/relationships/tags" Target="../tags/tag17.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0" Type="http://schemas.openxmlformats.org/officeDocument/2006/relationships/tags" Target="../tags/tag4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0" Type="http://schemas.openxmlformats.org/officeDocument/2006/relationships/tags" Target="../tags/tag5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bg>
      <p:bgPr>
        <a:solidFill>
          <a:schemeClr val="tx2"/>
        </a:solidFill>
        <a:effectLst/>
      </p:bgPr>
    </p:bg>
    <p:spTree>
      <p:nvGrpSpPr>
        <p:cNvPr id="1" name=""/>
        <p:cNvGrpSpPr/>
        <p:nvPr/>
      </p:nvGrpSpPr>
      <p:grpSpPr>
        <a:xfrm>
          <a:off x="0" y="0"/>
          <a:ext cx="0" cy="0"/>
          <a:chOff x="0" y="0"/>
          <a:chExt cx="0" cy="0"/>
        </a:xfrm>
      </p:grpSpPr>
      <p:pic>
        <p:nvPicPr>
          <p:cNvPr id="90" name="图片 89" descr="水上有桥&#10;&#10;中度可信度描述已自动生成"/>
          <p:cNvPicPr>
            <a:picLocks noChangeAspect="1"/>
          </p:cNvPicPr>
          <p:nvPr>
            <p:custDataLst>
              <p:tags r:id="rId2"/>
            </p:custDataLst>
          </p:nvPr>
        </p:nvPicPr>
        <p:blipFill rotWithShape="1">
          <a:blip r:embed="rId3"/>
          <a:srcRect/>
          <a:stretch>
            <a:fillRect/>
          </a:stretch>
        </p:blipFill>
        <p:spPr>
          <a:xfrm flipH="1">
            <a:off x="0" y="0"/>
            <a:ext cx="12192000" cy="6858000"/>
          </a:xfrm>
          <a:prstGeom prst="rect">
            <a:avLst/>
          </a:prstGeom>
        </p:spPr>
      </p:pic>
      <p:sp>
        <p:nvSpPr>
          <p:cNvPr id="66" name="矩形: 圆角 65"/>
          <p:cNvSpPr/>
          <p:nvPr>
            <p:custDataLst>
              <p:tags r:id="rId4"/>
            </p:custDataLst>
          </p:nvPr>
        </p:nvSpPr>
        <p:spPr>
          <a:xfrm>
            <a:off x="0" y="0"/>
            <a:ext cx="12192000" cy="6858000"/>
          </a:xfrm>
          <a:prstGeom prst="roundRect">
            <a:avLst>
              <a:gd name="adj" fmla="val 0"/>
            </a:avLst>
          </a:prstGeom>
          <a:gradFill flip="none" rotWithShape="1">
            <a:gsLst>
              <a:gs pos="0">
                <a:schemeClr val="accent1"/>
              </a:gs>
              <a:gs pos="100000">
                <a:schemeClr val="accent1">
                  <a:alpha val="57000"/>
                </a:schemeClr>
              </a:gs>
            </a:gsLst>
            <a:lin ang="0" scaled="0"/>
          </a:gradFill>
          <a:ln w="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微软雅黑" panose="020B0503020204020204" charset="-122"/>
            </a:endParaRPr>
          </a:p>
        </p:txBody>
      </p:sp>
      <p:sp>
        <p:nvSpPr>
          <p:cNvPr id="9" name="矩形: 单圆角 1"/>
          <p:cNvSpPr/>
          <p:nvPr>
            <p:custDataLst>
              <p:tags r:id="rId5"/>
            </p:custDataLst>
          </p:nvPr>
        </p:nvSpPr>
        <p:spPr>
          <a:xfrm flipH="1">
            <a:off x="6059805" y="6283325"/>
            <a:ext cx="6132195" cy="574675"/>
          </a:xfrm>
          <a:prstGeom prst="round1Rect">
            <a:avLst>
              <a:gd name="adj" fmla="val 50000"/>
            </a:avLst>
          </a:prstGeom>
          <a:solidFill>
            <a:schemeClr val="accent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微软雅黑" panose="020B0503020204020204" charset="-122"/>
            </a:endParaRPr>
          </a:p>
        </p:txBody>
      </p:sp>
      <p:sp>
        <p:nvSpPr>
          <p:cNvPr id="74" name="矩形 73"/>
          <p:cNvSpPr/>
          <p:nvPr>
            <p:custDataLst>
              <p:tags r:id="rId6"/>
            </p:custDataLst>
          </p:nvPr>
        </p:nvSpPr>
        <p:spPr>
          <a:xfrm>
            <a:off x="11277600" y="6282690"/>
            <a:ext cx="914400" cy="574675"/>
          </a:xfrm>
          <a:prstGeom prst="rect">
            <a:avLst/>
          </a:prstGeom>
          <a:solidFill>
            <a:schemeClr val="accent1">
              <a:lumMod val="5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微软雅黑" panose="020B0503020204020204" charset="-122"/>
            </a:endParaRPr>
          </a:p>
        </p:txBody>
      </p:sp>
      <p:sp>
        <p:nvSpPr>
          <p:cNvPr id="8" name="标题"/>
          <p:cNvSpPr txBox="1"/>
          <p:nvPr>
            <p:ph type="title" idx="4" hasCustomPrompt="1"/>
            <p:custDataLst>
              <p:tags r:id="rId7"/>
            </p:custDataLst>
          </p:nvPr>
        </p:nvSpPr>
        <p:spPr>
          <a:xfrm>
            <a:off x="964565" y="2532380"/>
            <a:ext cx="7691755" cy="1438275"/>
          </a:xfrm>
          <a:prstGeom prst="rect">
            <a:avLst/>
          </a:prstGeom>
          <a:noFill/>
        </p:spPr>
        <p:txBody>
          <a:bodyPr wrap="square" lIns="0" tIns="0" rIns="0" bIns="0" rtlCol="0" anchor="t" anchorCtr="0">
            <a:normAutofit/>
          </a:bodyPr>
          <a:lstStyle>
            <a:lvl1pPr marL="0" marR="0" algn="l" defTabSz="914400" rtl="0" eaLnBrk="1" fontAlgn="auto" latinLnBrk="0" hangingPunct="1">
              <a:lnSpc>
                <a:spcPct val="90000"/>
              </a:lnSpc>
              <a:buClrTx/>
              <a:buSzTx/>
              <a:buFontTx/>
              <a:buNone/>
              <a:defRPr kumimoji="0" lang="zh-CN" altLang="en-US" sz="5400" b="1" i="0" u="none" strike="noStrike" kern="5700" cap="none" spc="300" normalizeH="0" baseline="0" noProof="1" dirty="0">
                <a:solidFill>
                  <a:schemeClr val="bg1"/>
                </a:solidFill>
                <a:latin typeface="+mj-ea"/>
                <a:ea typeface="+mj-ea"/>
                <a:cs typeface="微软雅黑" panose="020B0503020204020204" charset="-122"/>
                <a:sym typeface="+mn-ea"/>
              </a:defRPr>
            </a:lvl1pPr>
          </a:lstStyle>
          <a:p>
            <a:pPr lvl="0">
              <a:lnSpc>
                <a:spcPct val="90000"/>
              </a:lnSpc>
            </a:pPr>
            <a:r>
              <a:rPr>
                <a:sym typeface="+mn-ea"/>
              </a:rPr>
              <a:t>单击此处编辑标题</a:t>
            </a:r>
            <a:endParaRPr>
              <a:sym typeface="+mn-ea"/>
            </a:endParaRPr>
          </a:p>
        </p:txBody>
      </p:sp>
      <p:sp>
        <p:nvSpPr>
          <p:cNvPr id="7" name="署名"/>
          <p:cNvSpPr txBox="1"/>
          <p:nvPr>
            <p:ph type="body" idx="3" hasCustomPrompt="1"/>
            <p:custDataLst>
              <p:tags r:id="rId8"/>
            </p:custDataLst>
          </p:nvPr>
        </p:nvSpPr>
        <p:spPr>
          <a:xfrm>
            <a:off x="964565" y="4257040"/>
            <a:ext cx="2172970" cy="478790"/>
          </a:xfrm>
          <a:prstGeom prst="roundRect">
            <a:avLst>
              <a:gd name="adj" fmla="val 50000"/>
            </a:avLst>
          </a:prstGeom>
          <a:noFill/>
          <a:ln w="12700">
            <a:solidFill>
              <a:schemeClr val="accent6"/>
            </a:solidFill>
          </a:ln>
          <a:extLst>
            <a:ext uri="{909E8E84-426E-40DD-AFC4-6F175D3DCCD1}">
              <a14:hiddenFill xmlns:a14="http://schemas.microsoft.com/office/drawing/2010/main">
                <a:solidFill>
                  <a:srgbClr val="FFD247"/>
                </a:solidFill>
              </a14:hiddenFill>
            </a:ext>
          </a:extLst>
        </p:spPr>
        <p:txBody>
          <a:bodyPr wrap="square" lIns="0" tIns="0" rIns="0" bIns="0" rtlCol="0" anchor="ctr" anchorCtr="0">
            <a:normAutofit/>
          </a:bodyPr>
          <a:lstStyle>
            <a:lvl1pPr marL="0" marR="0" lvl="0" algn="ctr" defTabSz="914400" rtl="0" eaLnBrk="1" fontAlgn="auto" latinLnBrk="0" hangingPunct="1">
              <a:lnSpc>
                <a:spcPct val="100000"/>
              </a:lnSpc>
              <a:buClrTx/>
              <a:buSzTx/>
              <a:buFontTx/>
              <a:buNone/>
              <a:defRPr kumimoji="0" lang="zh-CN" altLang="en-US" sz="1600" b="0" i="0" u="none" strike="noStrike" kern="1200" cap="none" spc="0" normalizeH="0" baseline="0" noProof="1" dirty="0">
                <a:solidFill>
                  <a:schemeClr val="bg1"/>
                </a:solidFill>
                <a:uFillTx/>
                <a:latin typeface="+mj-ea"/>
                <a:ea typeface="+mj-ea"/>
                <a:cs typeface="+mj-ea"/>
              </a:defRPr>
            </a:lvl1pPr>
          </a:lstStyle>
          <a:p>
            <a:pPr lvl="0" algn="ctr">
              <a:lnSpc>
                <a:spcPct val="100000"/>
              </a:lnSpc>
            </a:pPr>
            <a:r>
              <a:rPr>
                <a:sym typeface="+mn-ea"/>
              </a:rPr>
              <a:t>单击此处编辑文本</a:t>
            </a:r>
            <a:endParaRPr>
              <a:sym typeface="+mn-ea"/>
            </a:endParaRPr>
          </a:p>
        </p:txBody>
      </p:sp>
      <p:sp>
        <p:nvSpPr>
          <p:cNvPr id="6" name="副标题"/>
          <p:cNvSpPr txBox="1"/>
          <p:nvPr>
            <p:ph type="body" idx="2" hasCustomPrompt="1"/>
            <p:custDataLst>
              <p:tags r:id="rId9"/>
            </p:custDataLst>
          </p:nvPr>
        </p:nvSpPr>
        <p:spPr>
          <a:xfrm>
            <a:off x="965200" y="1458595"/>
            <a:ext cx="7691755" cy="900430"/>
          </a:xfrm>
          <a:prstGeom prst="rect">
            <a:avLst/>
          </a:prstGeom>
          <a:noFill/>
        </p:spPr>
        <p:txBody>
          <a:bodyPr wrap="square" lIns="0" tIns="0" rIns="0" bIns="0" rtlCol="0" anchor="b" anchorCtr="0">
            <a:normAutofit/>
          </a:bodyPr>
          <a:lstStyle>
            <a:lvl1pPr marL="0" marR="0" algn="l" defTabSz="914400" rtl="0" eaLnBrk="1" fontAlgn="auto" latinLnBrk="0" hangingPunct="1">
              <a:lnSpc>
                <a:spcPct val="100000"/>
              </a:lnSpc>
              <a:buClrTx/>
              <a:buSzTx/>
              <a:buFontTx/>
              <a:buNone/>
              <a:defRPr kumimoji="0" lang="en-US" altLang="zh-CN" sz="2400" b="0" i="0" u="none" strike="noStrike" kern="1200" cap="none" spc="0" normalizeH="0" baseline="0" noProof="1" dirty="0">
                <a:solidFill>
                  <a:schemeClr val="accent6"/>
                </a:solidFill>
                <a:latin typeface="+mj-lt"/>
                <a:ea typeface="+mj-ea"/>
                <a:cs typeface="微软雅黑" panose="020B0503020204020204" charset="-122"/>
                <a:sym typeface="+mn-ea"/>
              </a:defRPr>
            </a:lvl1pPr>
          </a:lstStyle>
          <a:p>
            <a:pPr lvl="0" algn="l"/>
            <a:r>
              <a:rPr>
                <a:sym typeface="+mn-ea"/>
              </a:rPr>
              <a:t>单击此处编辑母版副标题样式</a:t>
            </a:r>
            <a:endParaRPr>
              <a:sym typeface="+mn-ea"/>
            </a:endParaRPr>
          </a:p>
        </p:txBody>
      </p:sp>
      <p:sp>
        <p:nvSpPr>
          <p:cNvPr id="3" name="日期占位符 2"/>
          <p:cNvSpPr>
            <a:spLocks noGrp="1"/>
          </p:cNvSpPr>
          <p:nvPr>
            <p:ph type="dt" sz="half" idx="10"/>
            <p:custDataLst>
              <p:tags r:id="rId10"/>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11"/>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12"/>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showMasterSp="0" userDrawn="1">
  <p:cSld name="内容">
    <p:bg>
      <p:bgPr>
        <a:solidFill>
          <a:schemeClr val="bg2"/>
        </a:solidFill>
        <a:effectLst/>
      </p:bgPr>
    </p:bg>
    <p:spTree>
      <p:nvGrpSpPr>
        <p:cNvPr id="1" name=""/>
        <p:cNvGrpSpPr/>
        <p:nvPr/>
      </p:nvGrpSpPr>
      <p:grpSpPr>
        <a:xfrm>
          <a:off x="0" y="0"/>
          <a:ext cx="0" cy="0"/>
          <a:chOff x="0" y="0"/>
          <a:chExt cx="0" cy="0"/>
        </a:xfrm>
      </p:grpSpPr>
      <p:sp>
        <p:nvSpPr>
          <p:cNvPr id="7" name="任意多边形 6"/>
          <p:cNvSpPr/>
          <p:nvPr>
            <p:custDataLst>
              <p:tags r:id="rId2"/>
            </p:custDataLst>
          </p:nvPr>
        </p:nvSpPr>
        <p:spPr>
          <a:xfrm>
            <a:off x="0" y="0"/>
            <a:ext cx="12192000" cy="6858635"/>
          </a:xfrm>
          <a:custGeom>
            <a:avLst/>
            <a:gdLst/>
            <a:ahLst/>
            <a:cxnLst>
              <a:cxn ang="3">
                <a:pos x="hc" y="t"/>
              </a:cxn>
              <a:cxn ang="cd2">
                <a:pos x="l" y="vc"/>
              </a:cxn>
              <a:cxn ang="cd4">
                <a:pos x="hc" y="b"/>
              </a:cxn>
              <a:cxn ang="0">
                <a:pos x="r" y="vc"/>
              </a:cxn>
            </a:cxnLst>
            <a:rect l="l" t="t" r="r" b="b"/>
            <a:pathLst>
              <a:path w="19200" h="10801">
                <a:moveTo>
                  <a:pt x="368" y="357"/>
                </a:moveTo>
                <a:lnTo>
                  <a:pt x="368" y="10497"/>
                </a:lnTo>
                <a:lnTo>
                  <a:pt x="18881" y="10497"/>
                </a:lnTo>
                <a:lnTo>
                  <a:pt x="18881" y="357"/>
                </a:lnTo>
                <a:lnTo>
                  <a:pt x="368" y="357"/>
                </a:lnTo>
                <a:close/>
                <a:moveTo>
                  <a:pt x="0" y="0"/>
                </a:moveTo>
                <a:lnTo>
                  <a:pt x="19200" y="0"/>
                </a:lnTo>
                <a:lnTo>
                  <a:pt x="19200" y="10801"/>
                </a:lnTo>
                <a:lnTo>
                  <a:pt x="0" y="10801"/>
                </a:lnTo>
                <a:lnTo>
                  <a:pt x="0" y="0"/>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cs typeface="微软雅黑" panose="020B0503020204020204" charset="-122"/>
            </a:endParaRPr>
          </a:p>
        </p:txBody>
      </p:sp>
      <p:sp>
        <p:nvSpPr>
          <p:cNvPr id="6" name="正文"/>
          <p:cNvSpPr txBox="1"/>
          <p:nvPr>
            <p:ph idx="1"/>
            <p:custDataLst>
              <p:tags r:id="rId3"/>
            </p:custDataLst>
          </p:nvPr>
        </p:nvSpPr>
        <p:spPr>
          <a:xfrm>
            <a:off x="608330" y="591185"/>
            <a:ext cx="10968990" cy="566547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lt"/>
                <a:ea typeface="+mn-lt"/>
                <a:cs typeface="微软雅黑" panose="020B0503020204020204"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单击此处编辑母版文本样式</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1"/>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第二级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2"/>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第三级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3"/>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第四级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4"/>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第五级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p:txBody>
      </p:sp>
      <p:sp>
        <p:nvSpPr>
          <p:cNvPr id="3" name="日期占位符 2"/>
          <p:cNvSpPr>
            <a:spLocks noGrp="1"/>
          </p:cNvSpPr>
          <p:nvPr>
            <p:ph type="dt" sz="half" idx="10"/>
            <p:custDataLst>
              <p:tags r:id="rId4"/>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5"/>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6"/>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末尾幻灯片">
    <p:bg>
      <p:bgPr>
        <a:solidFill>
          <a:schemeClr val="lt2"/>
        </a:solidFill>
        <a:effectLst/>
      </p:bgPr>
    </p:bg>
    <p:spTree>
      <p:nvGrpSpPr>
        <p:cNvPr id="1" name=""/>
        <p:cNvGrpSpPr/>
        <p:nvPr/>
      </p:nvGrpSpPr>
      <p:grpSpPr>
        <a:xfrm>
          <a:off x="0" y="0"/>
          <a:ext cx="0" cy="0"/>
          <a:chOff x="0" y="0"/>
          <a:chExt cx="0" cy="0"/>
        </a:xfrm>
      </p:grpSpPr>
      <p:pic>
        <p:nvPicPr>
          <p:cNvPr id="9" name="图片 8" descr="水上有桥&#10;&#10;中度可信度描述已自动生成"/>
          <p:cNvPicPr>
            <a:picLocks noChangeAspect="1"/>
          </p:cNvPicPr>
          <p:nvPr>
            <p:custDataLst>
              <p:tags r:id="rId2"/>
            </p:custDataLst>
          </p:nvPr>
        </p:nvPicPr>
        <p:blipFill rotWithShape="1">
          <a:blip r:embed="rId3"/>
          <a:srcRect/>
          <a:stretch>
            <a:fillRect/>
          </a:stretch>
        </p:blipFill>
        <p:spPr>
          <a:xfrm flipH="1">
            <a:off x="0" y="0"/>
            <a:ext cx="12192000" cy="6858000"/>
          </a:xfrm>
          <a:prstGeom prst="rect">
            <a:avLst/>
          </a:prstGeom>
        </p:spPr>
      </p:pic>
      <p:sp>
        <p:nvSpPr>
          <p:cNvPr id="66" name="矩形: 圆角 65"/>
          <p:cNvSpPr/>
          <p:nvPr>
            <p:custDataLst>
              <p:tags r:id="rId4"/>
            </p:custDataLst>
          </p:nvPr>
        </p:nvSpPr>
        <p:spPr>
          <a:xfrm>
            <a:off x="0" y="0"/>
            <a:ext cx="12192000" cy="6858000"/>
          </a:xfrm>
          <a:prstGeom prst="roundRect">
            <a:avLst>
              <a:gd name="adj" fmla="val 0"/>
            </a:avLst>
          </a:prstGeom>
          <a:gradFill flip="none" rotWithShape="1">
            <a:gsLst>
              <a:gs pos="0">
                <a:schemeClr val="accent1"/>
              </a:gs>
              <a:gs pos="100000">
                <a:schemeClr val="accent1">
                  <a:alpha val="57000"/>
                </a:schemeClr>
              </a:gs>
            </a:gsLst>
            <a:lin ang="0" scaled="0"/>
          </a:gradFill>
          <a:ln w="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微软雅黑" panose="020B0503020204020204" charset="-122"/>
            </a:endParaRPr>
          </a:p>
        </p:txBody>
      </p:sp>
      <p:sp>
        <p:nvSpPr>
          <p:cNvPr id="8" name="矩形: 单圆角 1"/>
          <p:cNvSpPr/>
          <p:nvPr>
            <p:custDataLst>
              <p:tags r:id="rId5"/>
            </p:custDataLst>
          </p:nvPr>
        </p:nvSpPr>
        <p:spPr>
          <a:xfrm flipH="1">
            <a:off x="6059805" y="6283325"/>
            <a:ext cx="6132195" cy="574675"/>
          </a:xfrm>
          <a:prstGeom prst="round1Rect">
            <a:avLst>
              <a:gd name="adj" fmla="val 50000"/>
            </a:avLst>
          </a:prstGeom>
          <a:solidFill>
            <a:schemeClr val="accent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微软雅黑" panose="020B0503020204020204" charset="-122"/>
            </a:endParaRPr>
          </a:p>
        </p:txBody>
      </p:sp>
      <p:sp>
        <p:nvSpPr>
          <p:cNvPr id="74" name="矩形 73"/>
          <p:cNvSpPr/>
          <p:nvPr>
            <p:custDataLst>
              <p:tags r:id="rId6"/>
            </p:custDataLst>
          </p:nvPr>
        </p:nvSpPr>
        <p:spPr>
          <a:xfrm>
            <a:off x="11277600" y="6282690"/>
            <a:ext cx="914400" cy="574675"/>
          </a:xfrm>
          <a:prstGeom prst="rect">
            <a:avLst/>
          </a:prstGeom>
          <a:solidFill>
            <a:schemeClr val="accent1">
              <a:lumMod val="5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微软雅黑" panose="020B0503020204020204" charset="-122"/>
            </a:endParaRPr>
          </a:p>
        </p:txBody>
      </p:sp>
      <p:sp>
        <p:nvSpPr>
          <p:cNvPr id="7" name="标题"/>
          <p:cNvSpPr txBox="1"/>
          <p:nvPr>
            <p:ph type="title" idx="3" hasCustomPrompt="1"/>
            <p:custDataLst>
              <p:tags r:id="rId7"/>
            </p:custDataLst>
          </p:nvPr>
        </p:nvSpPr>
        <p:spPr>
          <a:xfrm>
            <a:off x="964565" y="1458595"/>
            <a:ext cx="7907655" cy="2564765"/>
          </a:xfrm>
          <a:prstGeom prst="rect">
            <a:avLst/>
          </a:prstGeom>
          <a:noFill/>
        </p:spPr>
        <p:txBody>
          <a:bodyPr wrap="square" lIns="0" tIns="0" rIns="0" bIns="0" rtlCol="0" anchor="ctr" anchorCtr="0">
            <a:normAutofit/>
          </a:bodyPr>
          <a:lstStyle>
            <a:lvl1pPr marL="0" marR="0" algn="l" defTabSz="914400" rtl="0" eaLnBrk="1" fontAlgn="auto" latinLnBrk="0" hangingPunct="1">
              <a:lnSpc>
                <a:spcPct val="90000"/>
              </a:lnSpc>
              <a:buClrTx/>
              <a:buSzTx/>
              <a:buFontTx/>
              <a:buNone/>
              <a:defRPr kumimoji="0" lang="zh-CN" altLang="en-US" sz="6000" b="0" i="0" u="none" strike="noStrike" kern="5700" cap="none" spc="300" normalizeH="0" baseline="0" noProof="1" dirty="0">
                <a:solidFill>
                  <a:schemeClr val="bg1"/>
                </a:solidFill>
                <a:latin typeface="+mj-ea"/>
                <a:ea typeface="+mj-ea"/>
                <a:cs typeface="微软雅黑" panose="020B0503020204020204" charset="-122"/>
                <a:sym typeface="+mn-ea"/>
              </a:defRPr>
            </a:lvl1pPr>
          </a:lstStyle>
          <a:p>
            <a:pPr lvl="0">
              <a:lnSpc>
                <a:spcPct val="90000"/>
              </a:lnSpc>
            </a:pPr>
            <a:r>
              <a:rPr>
                <a:sym typeface="+mn-ea"/>
              </a:rPr>
              <a:t>单击此处编辑标题</a:t>
            </a:r>
            <a:endParaRPr>
              <a:sym typeface="+mn-ea"/>
            </a:endParaRPr>
          </a:p>
        </p:txBody>
      </p:sp>
      <p:sp>
        <p:nvSpPr>
          <p:cNvPr id="6" name="署名"/>
          <p:cNvSpPr txBox="1"/>
          <p:nvPr>
            <p:ph type="body" idx="2" hasCustomPrompt="1"/>
            <p:custDataLst>
              <p:tags r:id="rId8"/>
            </p:custDataLst>
          </p:nvPr>
        </p:nvSpPr>
        <p:spPr>
          <a:xfrm>
            <a:off x="964565" y="4258800"/>
            <a:ext cx="2172970" cy="478790"/>
          </a:xfrm>
          <a:prstGeom prst="roundRect">
            <a:avLst>
              <a:gd name="adj" fmla="val 50000"/>
            </a:avLst>
          </a:prstGeom>
          <a:noFill/>
          <a:ln w="12700">
            <a:solidFill>
              <a:schemeClr val="accent6"/>
            </a:solidFill>
          </a:ln>
          <a:extLst>
            <a:ext uri="{909E8E84-426E-40DD-AFC4-6F175D3DCCD1}">
              <a14:hiddenFill xmlns:a14="http://schemas.microsoft.com/office/drawing/2010/main">
                <a:solidFill>
                  <a:srgbClr val="FFD247"/>
                </a:solidFill>
              </a14:hiddenFill>
            </a:ext>
          </a:extLst>
        </p:spPr>
        <p:txBody>
          <a:bodyPr wrap="square" lIns="0" tIns="0" rIns="0" bIns="0" rtlCol="0" anchor="ctr" anchorCtr="0">
            <a:normAutofit/>
          </a:bodyPr>
          <a:lstStyle>
            <a:lvl1pPr marL="0" marR="0" lvl="0" algn="ctr" defTabSz="914400" rtl="0" eaLnBrk="1" fontAlgn="auto" latinLnBrk="0" hangingPunct="1">
              <a:lnSpc>
                <a:spcPct val="100000"/>
              </a:lnSpc>
              <a:buClrTx/>
              <a:buSzTx/>
              <a:buFontTx/>
              <a:buNone/>
              <a:defRPr kumimoji="0" lang="zh-CN" altLang="en-US" sz="1600" b="0" i="0" u="none" strike="noStrike" kern="1200" cap="none" spc="0" normalizeH="0" baseline="0" noProof="1" dirty="0">
                <a:solidFill>
                  <a:schemeClr val="bg1"/>
                </a:solidFill>
                <a:uFillTx/>
                <a:latin typeface="+mj-ea"/>
                <a:ea typeface="+mj-ea"/>
                <a:cs typeface="+mj-ea"/>
                <a:sym typeface="+mn-ea"/>
              </a:defRPr>
            </a:lvl1pPr>
          </a:lstStyle>
          <a:p>
            <a:pPr lvl="0" algn="ctr">
              <a:buClrTx/>
              <a:buSzTx/>
              <a:buFontTx/>
            </a:pPr>
            <a:r>
              <a:rPr>
                <a:sym typeface="+mn-ea"/>
              </a:rPr>
              <a:t>单击此处编辑文本</a:t>
            </a:r>
            <a:endParaRPr>
              <a:sym typeface="+mn-ea"/>
            </a:endParaRPr>
          </a:p>
        </p:txBody>
      </p:sp>
      <p:sp>
        <p:nvSpPr>
          <p:cNvPr id="3" name="日期占位符 2"/>
          <p:cNvSpPr>
            <a:spLocks noGrp="1"/>
          </p:cNvSpPr>
          <p:nvPr>
            <p:ph type="dt" sz="half" idx="10"/>
            <p:custDataLst>
              <p:tags r:id="rId9"/>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10"/>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11"/>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通用">
    <p:bg>
      <p:bgPr>
        <a:solidFill>
          <a:schemeClr val="bg2"/>
        </a:solidFill>
        <a:effectLst/>
      </p:bgPr>
    </p:bg>
    <p:spTree>
      <p:nvGrpSpPr>
        <p:cNvPr id="1" name=""/>
        <p:cNvGrpSpPr/>
        <p:nvPr/>
      </p:nvGrpSpPr>
      <p:grpSpPr>
        <a:xfrm>
          <a:off x="0" y="0"/>
          <a:ext cx="0" cy="0"/>
          <a:chOff x="0" y="0"/>
          <a:chExt cx="0" cy="0"/>
        </a:xfrm>
      </p:grpSpPr>
      <p:sp>
        <p:nvSpPr>
          <p:cNvPr id="7" name="任意多边形: 形状 65"/>
          <p:cNvSpPr/>
          <p:nvPr>
            <p:custDataLst>
              <p:tags r:id="rId2"/>
            </p:custDataLst>
          </p:nvPr>
        </p:nvSpPr>
        <p:spPr>
          <a:xfrm flipV="1">
            <a:off x="-3175" y="0"/>
            <a:ext cx="12192000" cy="1108710"/>
          </a:xfrm>
          <a:custGeom>
            <a:avLst/>
            <a:gdLst>
              <a:gd name="connsiteX0" fmla="*/ 0 w 12192000"/>
              <a:gd name="connsiteY0" fmla="*/ 0 h 5373687"/>
              <a:gd name="connsiteX1" fmla="*/ 12192000 w 12192000"/>
              <a:gd name="connsiteY1" fmla="*/ 0 h 5373687"/>
              <a:gd name="connsiteX2" fmla="*/ 12192000 w 12192000"/>
              <a:gd name="connsiteY2" fmla="*/ 5373687 h 5373687"/>
              <a:gd name="connsiteX3" fmla="*/ 0 w 12192000"/>
              <a:gd name="connsiteY3" fmla="*/ 5373687 h 5373687"/>
            </a:gdLst>
            <a:ahLst/>
            <a:cxnLst>
              <a:cxn ang="0">
                <a:pos x="connsiteX0" y="connsiteY0"/>
              </a:cxn>
              <a:cxn ang="0">
                <a:pos x="connsiteX1" y="connsiteY1"/>
              </a:cxn>
              <a:cxn ang="0">
                <a:pos x="connsiteX2" y="connsiteY2"/>
              </a:cxn>
              <a:cxn ang="0">
                <a:pos x="connsiteX3" y="connsiteY3"/>
              </a:cxn>
            </a:cxnLst>
            <a:rect l="l" t="t" r="r" b="b"/>
            <a:pathLst>
              <a:path w="12192000" h="5373687">
                <a:moveTo>
                  <a:pt x="0" y="0"/>
                </a:moveTo>
                <a:lnTo>
                  <a:pt x="12192000" y="0"/>
                </a:lnTo>
                <a:lnTo>
                  <a:pt x="12192000" y="5373687"/>
                </a:lnTo>
                <a:lnTo>
                  <a:pt x="0" y="5373687"/>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cs typeface="微软雅黑" panose="020B0503020204020204" charset="-122"/>
            </a:endParaRPr>
          </a:p>
        </p:txBody>
      </p:sp>
      <p:sp>
        <p:nvSpPr>
          <p:cNvPr id="6" name="标题"/>
          <p:cNvSpPr txBox="1"/>
          <p:nvPr>
            <p:ph type="title" idx="1"/>
            <p:custDataLst>
              <p:tags r:id="rId3"/>
            </p:custDataLst>
          </p:nvPr>
        </p:nvSpPr>
        <p:spPr>
          <a:xfrm>
            <a:off x="608330" y="262255"/>
            <a:ext cx="10969625" cy="685165"/>
          </a:xfrm>
          <a:prstGeom prst="rect">
            <a:avLst/>
          </a:prstGeom>
          <a:noFill/>
        </p:spPr>
        <p:txBody>
          <a:bodyPr wrap="square" rtlCol="0">
            <a:normAutofit/>
          </a:bodyPr>
          <a:lstStyle>
            <a:defPPr>
              <a:defRPr lang="zh-CN"/>
            </a:defPPr>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6"/>
                </a:solidFill>
                <a:latin typeface="+mj-ea"/>
                <a:ea typeface="+mj-ea"/>
                <a:cs typeface="+mj-ea"/>
                <a:sym typeface="+mn-ea"/>
              </a:defRPr>
            </a:lvl1pPr>
          </a:lstStyle>
          <a:p>
            <a:pPr lvl="0" algn="l">
              <a:buClrTx/>
              <a:buSzTx/>
              <a:buFontTx/>
            </a:pPr>
            <a:r>
              <a:rPr>
                <a:sym typeface="+mn-ea"/>
              </a:rPr>
              <a:t>单击此处编辑母版标题样式</a:t>
            </a:r>
            <a:endParaRPr>
              <a:sym typeface="+mn-ea"/>
            </a:endParaRPr>
          </a:p>
        </p:txBody>
      </p:sp>
      <p:sp>
        <p:nvSpPr>
          <p:cNvPr id="3" name="日期占位符 2"/>
          <p:cNvSpPr>
            <a:spLocks noGrp="1"/>
          </p:cNvSpPr>
          <p:nvPr>
            <p:ph type="dt" sz="half" idx="10"/>
            <p:custDataLst>
              <p:tags r:id="rId4"/>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5"/>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6"/>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 name="标题 1"/>
          <p:cNvSpPr>
            <a:spLocks noGrp="1"/>
          </p:cNvSpPr>
          <p:nvPr>
            <p:ph type="title" hasCustomPrompt="1"/>
            <p:custDataLst>
              <p:tags r:id="rId3"/>
            </p:custDataLst>
          </p:nvPr>
        </p:nvSpPr>
        <p:spPr>
          <a:xfrm>
            <a:off x="1281600" y="1249200"/>
            <a:ext cx="9626400" cy="723600"/>
          </a:xfrm>
        </p:spPr>
        <p:txBody>
          <a:bodyPr anchor="ctr"/>
          <a:lstStyle>
            <a:lvl1pPr>
              <a:defRPr sz="3200" baseline="0">
                <a:solidFill>
                  <a:schemeClr val="bg1"/>
                </a:solidFill>
                <a:latin typeface="微软雅黑" panose="020B0503020204020204" charset="-122"/>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4"/>
            </p:custDataLst>
          </p:nvPr>
        </p:nvSpPr>
        <p:spPr>
          <a:xfrm>
            <a:off x="1281113" y="2163600"/>
            <a:ext cx="9626600" cy="3445200"/>
          </a:xfrm>
        </p:spPr>
        <p:txBody>
          <a:bodyPr/>
          <a:lstStyle>
            <a:lvl1pPr>
              <a:defRPr baseline="0">
                <a:solidFill>
                  <a:schemeClr val="bg1"/>
                </a:solidFill>
                <a:latin typeface="微软雅黑" panose="020B0503020204020204" charset="-122"/>
                <a:ea typeface="微软雅黑" panose="020B0503020204020204" charset="-122"/>
                <a:cs typeface="微软雅黑" panose="020B0503020204020204" charset="-122"/>
              </a:defRPr>
            </a:lvl1pPr>
            <a:lvl2pPr>
              <a:defRPr baseline="0">
                <a:solidFill>
                  <a:schemeClr val="bg1"/>
                </a:solidFill>
                <a:latin typeface="微软雅黑" panose="020B0503020204020204" charset="-122"/>
                <a:ea typeface="微软雅黑" panose="020B0503020204020204" charset="-122"/>
                <a:cs typeface="微软雅黑" panose="020B0503020204020204" charset="-122"/>
              </a:defRPr>
            </a:lvl2pPr>
            <a:lvl3pPr>
              <a:defRPr baseline="0">
                <a:solidFill>
                  <a:schemeClr val="bg1"/>
                </a:solidFill>
                <a:latin typeface="微软雅黑" panose="020B0503020204020204" charset="-122"/>
                <a:ea typeface="微软雅黑" panose="020B0503020204020204" charset="-122"/>
                <a:cs typeface="微软雅黑" panose="020B0503020204020204" charset="-122"/>
              </a:defRPr>
            </a:lvl3pPr>
            <a:lvl4pPr>
              <a:defRPr baseline="0">
                <a:solidFill>
                  <a:schemeClr val="bg1"/>
                </a:solidFill>
                <a:latin typeface="微软雅黑" panose="020B0503020204020204" charset="-122"/>
                <a:ea typeface="微软雅黑" panose="020B0503020204020204" charset="-122"/>
                <a:cs typeface="微软雅黑" panose="020B0503020204020204" charset="-122"/>
              </a:defRPr>
            </a:lvl4pPr>
            <a:lvl5pPr>
              <a:defRPr baseline="0">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4"/>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5"/>
            <p:custDataLst>
              <p:tags r:id="rId6"/>
            </p:custDataLst>
          </p:nvPr>
        </p:nvSpPr>
        <p:spPr/>
        <p:txBody>
          <a:bodyPr/>
          <a:lstStyle/>
          <a:p>
            <a:endParaRPr lang="zh-CN" altLang="en-US" dirty="0"/>
          </a:p>
        </p:txBody>
      </p:sp>
      <p:sp>
        <p:nvSpPr>
          <p:cNvPr id="5" name="灯片编号占位符 4"/>
          <p:cNvSpPr>
            <a:spLocks noGrp="1"/>
          </p:cNvSpPr>
          <p:nvPr>
            <p:ph type="sldNum" sz="quarter" idx="16"/>
            <p:custDataLst>
              <p:tags r:id="rId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cs typeface="微软雅黑" panose="020B0503020204020204" charset="-122"/>
              <a:sym typeface="+mn-ea"/>
            </a:endParaRPr>
          </a:p>
        </p:txBody>
      </p:sp>
      <p:sp>
        <p:nvSpPr>
          <p:cNvPr id="2" name="标题 1"/>
          <p:cNvSpPr>
            <a:spLocks noGrp="1"/>
          </p:cNvSpPr>
          <p:nvPr>
            <p:ph type="title" hasCustomPrompt="1"/>
            <p:custDataLst>
              <p:tags r:id="rId3"/>
            </p:custDataLst>
          </p:nvPr>
        </p:nvSpPr>
        <p:spPr>
          <a:xfrm>
            <a:off x="583200" y="770400"/>
            <a:ext cx="3960000" cy="882000"/>
          </a:xfrm>
        </p:spPr>
        <p:txBody>
          <a:bodyPr anchor="ctr"/>
          <a:lstStyle>
            <a:lvl1pPr>
              <a:defRPr sz="3600" b="1" baseline="0">
                <a:solidFill>
                  <a:schemeClr val="bg1"/>
                </a:solidFill>
                <a:latin typeface="微软雅黑" panose="020B0503020204020204" charset="-122"/>
                <a:ea typeface="微软雅黑" panose="020B0503020204020204" charset="-122"/>
              </a:defRPr>
            </a:lvl1pPr>
          </a:lstStyle>
          <a:p>
            <a:r>
              <a:rPr lang="zh-CN" altLang="en-US" dirty="0"/>
              <a:t>单击编辑标题</a:t>
            </a:r>
            <a:endParaRPr lang="zh-CN" altLang="en-US" dirty="0"/>
          </a:p>
        </p:txBody>
      </p:sp>
      <p:sp>
        <p:nvSpPr>
          <p:cNvPr id="7" name="文本占位符 6"/>
          <p:cNvSpPr>
            <a:spLocks noGrp="1"/>
          </p:cNvSpPr>
          <p:nvPr>
            <p:ph type="body" sz="quarter" idx="13"/>
            <p:custDataLst>
              <p:tags r:id="rId4"/>
            </p:custDataLst>
          </p:nvPr>
        </p:nvSpPr>
        <p:spPr>
          <a:xfrm>
            <a:off x="586800" y="1764000"/>
            <a:ext cx="3956400" cy="4093200"/>
          </a:xfrm>
        </p:spPr>
        <p:txBody>
          <a:bodyPr/>
          <a:lstStyle>
            <a:lvl1pPr>
              <a:defRPr baseline="0">
                <a:solidFill>
                  <a:schemeClr val="bg1"/>
                </a:solidFill>
                <a:latin typeface="微软雅黑" panose="020B0503020204020204" charset="-122"/>
                <a:ea typeface="微软雅黑" panose="020B0503020204020204" charset="-122"/>
                <a:cs typeface="微软雅黑" panose="020B0503020204020204" charset="-122"/>
              </a:defRPr>
            </a:lvl1pPr>
            <a:lvl2pPr>
              <a:defRPr baseline="0">
                <a:solidFill>
                  <a:schemeClr val="bg1"/>
                </a:solidFill>
                <a:latin typeface="微软雅黑" panose="020B0503020204020204" charset="-122"/>
                <a:ea typeface="微软雅黑" panose="020B0503020204020204" charset="-122"/>
                <a:cs typeface="微软雅黑" panose="020B0503020204020204" charset="-122"/>
              </a:defRPr>
            </a:lvl2pPr>
            <a:lvl3pPr>
              <a:defRPr baseline="0">
                <a:solidFill>
                  <a:schemeClr val="bg1"/>
                </a:solidFill>
                <a:latin typeface="微软雅黑" panose="020B0503020204020204" charset="-122"/>
                <a:ea typeface="微软雅黑" panose="020B0503020204020204" charset="-122"/>
                <a:cs typeface="微软雅黑" panose="020B0503020204020204" charset="-122"/>
              </a:defRPr>
            </a:lvl3pPr>
            <a:lvl4pPr>
              <a:defRPr baseline="0">
                <a:solidFill>
                  <a:schemeClr val="bg1"/>
                </a:solidFill>
                <a:latin typeface="微软雅黑" panose="020B0503020204020204" charset="-122"/>
                <a:ea typeface="微软雅黑" panose="020B0503020204020204" charset="-122"/>
                <a:cs typeface="微软雅黑" panose="020B0503020204020204" charset="-122"/>
              </a:defRPr>
            </a:lvl4pPr>
            <a:lvl5pPr>
              <a:defRPr baseline="0">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5"/>
            </p:custDataLst>
          </p:nvPr>
        </p:nvSpPr>
        <p:spPr>
          <a:xfrm>
            <a:off x="5101200" y="769938"/>
            <a:ext cx="6480000" cy="5087937"/>
          </a:xfrm>
        </p:spPr>
        <p:txBody>
          <a:bodyPr/>
          <a:lstStyle>
            <a:lvl1pPr>
              <a:defRPr baseline="0">
                <a:solidFill>
                  <a:schemeClr val="bg1"/>
                </a:solidFill>
                <a:latin typeface="微软雅黑" panose="020B0503020204020204" charset="-122"/>
                <a:ea typeface="微软雅黑" panose="020B0503020204020204" charset="-122"/>
                <a:cs typeface="微软雅黑" panose="020B0503020204020204" charset="-122"/>
              </a:defRPr>
            </a:lvl1pPr>
            <a:lvl2pPr>
              <a:defRPr baseline="0">
                <a:solidFill>
                  <a:schemeClr val="bg1"/>
                </a:solidFill>
                <a:latin typeface="微软雅黑" panose="020B0503020204020204" charset="-122"/>
                <a:ea typeface="微软雅黑" panose="020B0503020204020204" charset="-122"/>
                <a:cs typeface="微软雅黑" panose="020B0503020204020204" charset="-122"/>
              </a:defRPr>
            </a:lvl2pPr>
            <a:lvl3pPr>
              <a:defRPr baseline="0">
                <a:solidFill>
                  <a:schemeClr val="bg1"/>
                </a:solidFill>
                <a:latin typeface="微软雅黑" panose="020B0503020204020204" charset="-122"/>
                <a:ea typeface="微软雅黑" panose="020B0503020204020204" charset="-122"/>
                <a:cs typeface="微软雅黑" panose="020B0503020204020204" charset="-122"/>
              </a:defRPr>
            </a:lvl3pPr>
            <a:lvl4pPr>
              <a:defRPr baseline="0">
                <a:solidFill>
                  <a:schemeClr val="bg1"/>
                </a:solidFill>
                <a:latin typeface="微软雅黑" panose="020B0503020204020204" charset="-122"/>
                <a:ea typeface="微软雅黑" panose="020B0503020204020204" charset="-122"/>
                <a:cs typeface="微软雅黑" panose="020B0503020204020204" charset="-122"/>
              </a:defRPr>
            </a:lvl4pPr>
            <a:lvl5pPr>
              <a:defRPr baseline="0">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5"/>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6"/>
            <p:custDataLst>
              <p:tags r:id="rId7"/>
            </p:custDataLst>
          </p:nvPr>
        </p:nvSpPr>
        <p:spPr/>
        <p:txBody>
          <a:bodyPr/>
          <a:lstStyle/>
          <a:p>
            <a:endParaRPr lang="zh-CN" altLang="en-US" dirty="0"/>
          </a:p>
        </p:txBody>
      </p:sp>
      <p:sp>
        <p:nvSpPr>
          <p:cNvPr id="5" name="灯片编号占位符 4"/>
          <p:cNvSpPr>
            <a:spLocks noGrp="1"/>
          </p:cNvSpPr>
          <p:nvPr>
            <p:ph type="sldNum" sz="quarter" idx="17"/>
            <p:custDataLst>
              <p:tags r:id="rId8"/>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cs typeface="微软雅黑" panose="020B0503020204020204" charset="-122"/>
              <a:sym typeface="+mn-ea"/>
            </a:endParaRPr>
          </a:p>
        </p:txBody>
      </p:sp>
      <p:sp>
        <p:nvSpPr>
          <p:cNvPr id="2" name="标题 1"/>
          <p:cNvSpPr>
            <a:spLocks noGrp="1"/>
          </p:cNvSpPr>
          <p:nvPr>
            <p:ph type="title"/>
            <p:custDataLst>
              <p:tags r:id="rId3"/>
            </p:custDataLst>
          </p:nvPr>
        </p:nvSpPr>
        <p:spPr>
          <a:xfrm>
            <a:off x="612000" y="781200"/>
            <a:ext cx="10976400" cy="626400"/>
          </a:xfrm>
        </p:spPr>
        <p:txBody>
          <a:bodyPr anchor="ctr"/>
          <a:lstStyle>
            <a:lvl1pPr algn="ctr">
              <a:defRPr sz="3600" b="1" baseline="0">
                <a:solidFill>
                  <a:schemeClr val="bg1"/>
                </a:solidFill>
                <a:latin typeface="微软雅黑" panose="020B0503020204020204" charset="-122"/>
                <a:ea typeface="微软雅黑" panose="020B0503020204020204" charset="-122"/>
              </a:defRPr>
            </a:lvl1pPr>
          </a:lstStyle>
          <a:p>
            <a:r>
              <a:rPr lang="zh-CN" altLang="en-US"/>
              <a:t>单击此处编辑母版标题样式</a:t>
            </a:r>
            <a:endParaRPr lang="zh-CN" altLang="en-US"/>
          </a:p>
        </p:txBody>
      </p:sp>
      <p:sp>
        <p:nvSpPr>
          <p:cNvPr id="7" name="文本占位符 6"/>
          <p:cNvSpPr>
            <a:spLocks noGrp="1"/>
          </p:cNvSpPr>
          <p:nvPr>
            <p:ph type="body" sz="quarter" idx="13"/>
            <p:custDataLst>
              <p:tags r:id="rId4"/>
            </p:custDataLst>
          </p:nvPr>
        </p:nvSpPr>
        <p:spPr>
          <a:xfrm>
            <a:off x="612000" y="1659600"/>
            <a:ext cx="10975975" cy="828000"/>
          </a:xfrm>
        </p:spPr>
        <p:txBody>
          <a:bodyPr/>
          <a:lstStyle>
            <a:lvl1pPr algn="ctr">
              <a:defRPr baseline="0">
                <a:solidFill>
                  <a:schemeClr val="bg1"/>
                </a:solidFill>
                <a:latin typeface="微软雅黑" panose="020B0503020204020204" charset="-122"/>
                <a:ea typeface="微软雅黑" panose="020B0503020204020204" charset="-122"/>
                <a:cs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5"/>
            </p:custDataLst>
          </p:nvPr>
        </p:nvSpPr>
        <p:spPr>
          <a:xfrm>
            <a:off x="612775" y="2808000"/>
            <a:ext cx="10965600" cy="3430800"/>
          </a:xfrm>
        </p:spPr>
        <p:txBody>
          <a:bodyPr/>
          <a:lstStyle>
            <a:lvl1pPr>
              <a:defRPr baseline="0">
                <a:solidFill>
                  <a:schemeClr val="bg1"/>
                </a:solidFill>
                <a:latin typeface="微软雅黑" panose="020B0503020204020204" charset="-122"/>
                <a:ea typeface="微软雅黑" panose="020B0503020204020204" charset="-122"/>
                <a:cs typeface="微软雅黑" panose="020B0503020204020204" charset="-122"/>
              </a:defRPr>
            </a:lvl1pPr>
            <a:lvl2pPr>
              <a:defRPr baseline="0">
                <a:solidFill>
                  <a:schemeClr val="bg1"/>
                </a:solidFill>
                <a:latin typeface="微软雅黑" panose="020B0503020204020204" charset="-122"/>
                <a:ea typeface="微软雅黑" panose="020B0503020204020204" charset="-122"/>
                <a:cs typeface="微软雅黑" panose="020B0503020204020204" charset="-122"/>
              </a:defRPr>
            </a:lvl2pPr>
            <a:lvl3pPr>
              <a:defRPr baseline="0">
                <a:solidFill>
                  <a:schemeClr val="bg1"/>
                </a:solidFill>
                <a:latin typeface="微软雅黑" panose="020B0503020204020204" charset="-122"/>
                <a:ea typeface="微软雅黑" panose="020B0503020204020204" charset="-122"/>
                <a:cs typeface="微软雅黑" panose="020B0503020204020204" charset="-122"/>
              </a:defRPr>
            </a:lvl3pPr>
            <a:lvl4pPr>
              <a:defRPr baseline="0">
                <a:solidFill>
                  <a:schemeClr val="bg1"/>
                </a:solidFill>
                <a:latin typeface="微软雅黑" panose="020B0503020204020204" charset="-122"/>
                <a:ea typeface="微软雅黑" panose="020B0503020204020204" charset="-122"/>
                <a:cs typeface="微软雅黑" panose="020B0503020204020204" charset="-122"/>
              </a:defRPr>
            </a:lvl4pPr>
            <a:lvl5pPr>
              <a:defRPr baseline="0">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5"/>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6"/>
            <p:custDataLst>
              <p:tags r:id="rId7"/>
            </p:custDataLst>
          </p:nvPr>
        </p:nvSpPr>
        <p:spPr/>
        <p:txBody>
          <a:bodyPr/>
          <a:lstStyle/>
          <a:p>
            <a:endParaRPr lang="zh-CN" altLang="en-US" dirty="0"/>
          </a:p>
        </p:txBody>
      </p:sp>
      <p:sp>
        <p:nvSpPr>
          <p:cNvPr id="5" name="灯片编号占位符 4"/>
          <p:cNvSpPr>
            <a:spLocks noGrp="1"/>
          </p:cNvSpPr>
          <p:nvPr>
            <p:ph type="sldNum" sz="quarter" idx="17"/>
            <p:custDataLst>
              <p:tags r:id="rId8"/>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cs typeface="微软雅黑" panose="020B0503020204020204" charset="-122"/>
              <a:sym typeface="+mn-ea"/>
            </a:endParaRPr>
          </a:p>
        </p:txBody>
      </p:sp>
      <p:sp>
        <p:nvSpPr>
          <p:cNvPr id="2" name="标题 1"/>
          <p:cNvSpPr>
            <a:spLocks noGrp="1"/>
          </p:cNvSpPr>
          <p:nvPr>
            <p:ph type="title"/>
            <p:custDataLst>
              <p:tags r:id="rId3"/>
            </p:custDataLst>
          </p:nvPr>
        </p:nvSpPr>
        <p:spPr>
          <a:xfrm>
            <a:off x="604800" y="669600"/>
            <a:ext cx="10976400" cy="565200"/>
          </a:xfrm>
        </p:spPr>
        <p:txBody>
          <a:bodyPr anchor="ctr"/>
          <a:lstStyle>
            <a:lvl1pPr algn="ctr">
              <a:defRPr sz="3200" b="1" baseline="0">
                <a:solidFill>
                  <a:schemeClr val="bg1"/>
                </a:solidFill>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
        <p:nvSpPr>
          <p:cNvPr id="7" name="内容占位符 6"/>
          <p:cNvSpPr>
            <a:spLocks noGrp="1"/>
          </p:cNvSpPr>
          <p:nvPr>
            <p:ph sz="quarter" idx="13"/>
            <p:custDataLst>
              <p:tags r:id="rId4"/>
            </p:custDataLst>
          </p:nvPr>
        </p:nvSpPr>
        <p:spPr>
          <a:xfrm>
            <a:off x="604837" y="1681200"/>
            <a:ext cx="10990800" cy="3211200"/>
          </a:xfrm>
        </p:spPr>
        <p:txBody>
          <a:bodyPr/>
          <a:lstStyle>
            <a:lvl1pPr>
              <a:defRPr baseline="0">
                <a:solidFill>
                  <a:schemeClr val="bg1"/>
                </a:solidFill>
                <a:latin typeface="微软雅黑" panose="020B0503020204020204" charset="-122"/>
                <a:ea typeface="微软雅黑" panose="020B0503020204020204" charset="-122"/>
                <a:cs typeface="微软雅黑" panose="020B0503020204020204" charset="-122"/>
              </a:defRPr>
            </a:lvl1pPr>
            <a:lvl2pPr>
              <a:defRPr baseline="0">
                <a:solidFill>
                  <a:schemeClr val="bg1"/>
                </a:solidFill>
                <a:latin typeface="微软雅黑" panose="020B0503020204020204" charset="-122"/>
                <a:ea typeface="微软雅黑" panose="020B0503020204020204" charset="-122"/>
                <a:cs typeface="微软雅黑" panose="020B0503020204020204" charset="-122"/>
              </a:defRPr>
            </a:lvl2pPr>
            <a:lvl3pPr>
              <a:defRPr baseline="0">
                <a:solidFill>
                  <a:schemeClr val="bg1"/>
                </a:solidFill>
                <a:latin typeface="微软雅黑" panose="020B0503020204020204" charset="-122"/>
                <a:ea typeface="微软雅黑" panose="020B0503020204020204" charset="-122"/>
                <a:cs typeface="微软雅黑" panose="020B0503020204020204" charset="-122"/>
              </a:defRPr>
            </a:lvl3pPr>
            <a:lvl4pPr>
              <a:defRPr baseline="0">
                <a:solidFill>
                  <a:schemeClr val="bg1"/>
                </a:solidFill>
                <a:latin typeface="微软雅黑" panose="020B0503020204020204" charset="-122"/>
                <a:ea typeface="微软雅黑" panose="020B0503020204020204" charset="-122"/>
                <a:cs typeface="微软雅黑" panose="020B0503020204020204" charset="-122"/>
              </a:defRPr>
            </a:lvl4pPr>
            <a:lvl5pPr>
              <a:defRPr baseline="0">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5"/>
            </p:custDataLst>
          </p:nvPr>
        </p:nvSpPr>
        <p:spPr>
          <a:xfrm>
            <a:off x="594000" y="5180400"/>
            <a:ext cx="11001600" cy="1011600"/>
          </a:xfrm>
        </p:spPr>
        <p:txBody>
          <a:bodyPr/>
          <a:lstStyle>
            <a:lvl1pPr>
              <a:defRPr baseline="0">
                <a:solidFill>
                  <a:schemeClr val="bg1"/>
                </a:solidFill>
                <a:latin typeface="微软雅黑" panose="020B0503020204020204" charset="-122"/>
                <a:ea typeface="微软雅黑" panose="020B0503020204020204" charset="-122"/>
                <a:cs typeface="微软雅黑" panose="020B0503020204020204" charset="-122"/>
              </a:defRPr>
            </a:lvl1pPr>
          </a:lstStyle>
          <a:p>
            <a:pPr lvl="0"/>
            <a:r>
              <a:rPr lang="zh-CN" altLang="en-US" dirty="0"/>
              <a:t>单击此处编辑母版文本样式</a:t>
            </a:r>
            <a:endParaRPr lang="zh-CN" altLang="en-US" dirty="0"/>
          </a:p>
        </p:txBody>
      </p:sp>
      <p:sp>
        <p:nvSpPr>
          <p:cNvPr id="3" name="日期占位符 2"/>
          <p:cNvSpPr>
            <a:spLocks noGrp="1"/>
          </p:cNvSpPr>
          <p:nvPr>
            <p:ph type="dt" sz="half" idx="15"/>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6"/>
            <p:custDataLst>
              <p:tags r:id="rId7"/>
            </p:custDataLst>
          </p:nvPr>
        </p:nvSpPr>
        <p:spPr/>
        <p:txBody>
          <a:bodyPr/>
          <a:lstStyle/>
          <a:p>
            <a:endParaRPr lang="zh-CN" altLang="en-US" dirty="0"/>
          </a:p>
        </p:txBody>
      </p:sp>
      <p:sp>
        <p:nvSpPr>
          <p:cNvPr id="5" name="灯片编号占位符 4"/>
          <p:cNvSpPr>
            <a:spLocks noGrp="1"/>
          </p:cNvSpPr>
          <p:nvPr>
            <p:ph type="sldNum" sz="quarter" idx="17"/>
            <p:custDataLst>
              <p:tags r:id="rId8"/>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cs typeface="微软雅黑" panose="020B0503020204020204" charset="-122"/>
              <a:sym typeface="+mn-ea"/>
            </a:endParaRPr>
          </a:p>
        </p:txBody>
      </p:sp>
      <p:sp>
        <p:nvSpPr>
          <p:cNvPr id="2" name="标题 1"/>
          <p:cNvSpPr>
            <a:spLocks noGrp="1"/>
          </p:cNvSpPr>
          <p:nvPr>
            <p:ph type="title"/>
            <p:custDataLst>
              <p:tags r:id="rId3"/>
            </p:custDataLst>
          </p:nvPr>
        </p:nvSpPr>
        <p:spPr>
          <a:xfrm>
            <a:off x="579600" y="237600"/>
            <a:ext cx="11037600" cy="441964"/>
          </a:xfrm>
        </p:spPr>
        <p:txBody>
          <a:bodyPr/>
          <a:lstStyle>
            <a:lvl1pPr>
              <a:defRPr b="1" baseline="0">
                <a:solidFill>
                  <a:schemeClr val="bg1"/>
                </a:solidFill>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
        <p:nvSpPr>
          <p:cNvPr id="7" name="内容占位符 6"/>
          <p:cNvSpPr>
            <a:spLocks noGrp="1"/>
          </p:cNvSpPr>
          <p:nvPr>
            <p:ph sz="quarter" idx="13"/>
            <p:custDataLst>
              <p:tags r:id="rId4"/>
            </p:custDataLst>
          </p:nvPr>
        </p:nvSpPr>
        <p:spPr>
          <a:xfrm>
            <a:off x="579600" y="1663200"/>
            <a:ext cx="5342400" cy="2894400"/>
          </a:xfrm>
        </p:spPr>
        <p:txBody>
          <a:bodyPr/>
          <a:lstStyle>
            <a:lvl1pPr>
              <a:defRPr baseline="0">
                <a:solidFill>
                  <a:schemeClr val="bg1"/>
                </a:solidFill>
                <a:latin typeface="微软雅黑" panose="020B0503020204020204" charset="-122"/>
                <a:ea typeface="微软雅黑" panose="020B0503020204020204" charset="-122"/>
                <a:cs typeface="微软雅黑" panose="020B0503020204020204" charset="-122"/>
              </a:defRPr>
            </a:lvl1pPr>
            <a:lvl2pPr>
              <a:defRPr baseline="0">
                <a:solidFill>
                  <a:schemeClr val="bg1"/>
                </a:solidFill>
                <a:latin typeface="微软雅黑" panose="020B0503020204020204" charset="-122"/>
                <a:ea typeface="微软雅黑" panose="020B0503020204020204" charset="-122"/>
                <a:cs typeface="微软雅黑" panose="020B0503020204020204" charset="-122"/>
              </a:defRPr>
            </a:lvl2pPr>
            <a:lvl3pPr>
              <a:defRPr baseline="0">
                <a:solidFill>
                  <a:schemeClr val="bg1"/>
                </a:solidFill>
                <a:latin typeface="微软雅黑" panose="020B0503020204020204" charset="-122"/>
                <a:ea typeface="微软雅黑" panose="020B0503020204020204" charset="-122"/>
                <a:cs typeface="微软雅黑" panose="020B0503020204020204" charset="-122"/>
              </a:defRPr>
            </a:lvl3pPr>
            <a:lvl4pPr>
              <a:defRPr baseline="0">
                <a:solidFill>
                  <a:schemeClr val="bg1"/>
                </a:solidFill>
                <a:latin typeface="微软雅黑" panose="020B0503020204020204" charset="-122"/>
                <a:ea typeface="微软雅黑" panose="020B0503020204020204" charset="-122"/>
                <a:cs typeface="微软雅黑" panose="020B0503020204020204" charset="-122"/>
              </a:defRPr>
            </a:lvl4pPr>
            <a:lvl5pPr>
              <a:defRPr baseline="0">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5"/>
            </p:custDataLst>
          </p:nvPr>
        </p:nvSpPr>
        <p:spPr>
          <a:xfrm>
            <a:off x="6242400" y="1663200"/>
            <a:ext cx="5367600" cy="2894400"/>
          </a:xfrm>
        </p:spPr>
        <p:txBody>
          <a:bodyPr/>
          <a:lstStyle>
            <a:lvl1pPr>
              <a:defRPr baseline="0">
                <a:solidFill>
                  <a:schemeClr val="bg1"/>
                </a:solidFill>
                <a:latin typeface="微软雅黑" panose="020B0503020204020204" charset="-122"/>
                <a:ea typeface="微软雅黑" panose="020B0503020204020204" charset="-122"/>
                <a:cs typeface="微软雅黑" panose="020B0503020204020204" charset="-122"/>
              </a:defRPr>
            </a:lvl1pPr>
            <a:lvl2pPr>
              <a:defRPr baseline="0">
                <a:solidFill>
                  <a:schemeClr val="bg1"/>
                </a:solidFill>
                <a:latin typeface="微软雅黑" panose="020B0503020204020204" charset="-122"/>
                <a:ea typeface="微软雅黑" panose="020B0503020204020204" charset="-122"/>
                <a:cs typeface="微软雅黑" panose="020B0503020204020204" charset="-122"/>
              </a:defRPr>
            </a:lvl2pPr>
            <a:lvl3pPr>
              <a:defRPr baseline="0">
                <a:solidFill>
                  <a:schemeClr val="bg1"/>
                </a:solidFill>
                <a:latin typeface="微软雅黑" panose="020B0503020204020204" charset="-122"/>
                <a:ea typeface="微软雅黑" panose="020B0503020204020204" charset="-122"/>
                <a:cs typeface="微软雅黑" panose="020B0503020204020204" charset="-122"/>
              </a:defRPr>
            </a:lvl3pPr>
            <a:lvl4pPr>
              <a:defRPr baseline="0">
                <a:solidFill>
                  <a:schemeClr val="bg1"/>
                </a:solidFill>
                <a:latin typeface="微软雅黑" panose="020B0503020204020204" charset="-122"/>
                <a:ea typeface="微软雅黑" panose="020B0503020204020204" charset="-122"/>
                <a:cs typeface="微软雅黑" panose="020B0503020204020204" charset="-122"/>
              </a:defRPr>
            </a:lvl4pPr>
            <a:lvl5pPr>
              <a:defRPr baseline="0">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6"/>
            </p:custDataLst>
          </p:nvPr>
        </p:nvSpPr>
        <p:spPr>
          <a:xfrm>
            <a:off x="572400" y="4816800"/>
            <a:ext cx="5342400" cy="781200"/>
          </a:xfrm>
        </p:spPr>
        <p:txBody>
          <a:bodyPr/>
          <a:lstStyle>
            <a:lvl1pPr>
              <a:defRPr baseline="0">
                <a:solidFill>
                  <a:schemeClr val="bg1"/>
                </a:solidFill>
                <a:latin typeface="微软雅黑" panose="020B0503020204020204" charset="-122"/>
                <a:ea typeface="微软雅黑" panose="020B0503020204020204" charset="-122"/>
                <a:cs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7"/>
            </p:custDataLst>
          </p:nvPr>
        </p:nvSpPr>
        <p:spPr>
          <a:xfrm>
            <a:off x="6253200" y="4813200"/>
            <a:ext cx="5367600" cy="781200"/>
          </a:xfrm>
        </p:spPr>
        <p:txBody>
          <a:bodyPr/>
          <a:lstStyle>
            <a:lvl1pPr>
              <a:defRPr baseline="0">
                <a:solidFill>
                  <a:schemeClr val="bg1"/>
                </a:solidFill>
                <a:latin typeface="微软雅黑" panose="020B0503020204020204" charset="-122"/>
                <a:ea typeface="微软雅黑" panose="020B0503020204020204" charset="-122"/>
                <a:cs typeface="微软雅黑" panose="020B0503020204020204" charset="-122"/>
              </a:defRPr>
            </a:lvl1pPr>
          </a:lstStyle>
          <a:p>
            <a:pPr lvl="0"/>
            <a:r>
              <a:rPr lang="zh-CN" altLang="en-US" dirty="0"/>
              <a:t>单击此处编辑母版文本样式</a:t>
            </a:r>
            <a:endParaRPr lang="zh-CN" altLang="en-US" dirty="0"/>
          </a:p>
        </p:txBody>
      </p:sp>
      <p:sp>
        <p:nvSpPr>
          <p:cNvPr id="3" name="日期占位符 2"/>
          <p:cNvSpPr>
            <a:spLocks noGrp="1"/>
          </p:cNvSpPr>
          <p:nvPr>
            <p:ph type="dt" sz="half" idx="17"/>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8"/>
            <p:custDataLst>
              <p:tags r:id="rId9"/>
            </p:custDataLst>
          </p:nvPr>
        </p:nvSpPr>
        <p:spPr/>
        <p:txBody>
          <a:bodyPr/>
          <a:lstStyle/>
          <a:p>
            <a:endParaRPr lang="zh-CN" altLang="en-US" dirty="0"/>
          </a:p>
        </p:txBody>
      </p:sp>
      <p:sp>
        <p:nvSpPr>
          <p:cNvPr id="5" name="灯片编号占位符 4"/>
          <p:cNvSpPr>
            <a:spLocks noGrp="1"/>
          </p:cNvSpPr>
          <p:nvPr>
            <p:ph type="sldNum" sz="quarter" idx="19"/>
            <p:custDataLst>
              <p:tags r:id="rId10"/>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cs typeface="微软雅黑" panose="020B0503020204020204" charset="-122"/>
              <a:sym typeface="+mn-ea"/>
            </a:endParaRPr>
          </a:p>
        </p:txBody>
      </p:sp>
      <p:sp>
        <p:nvSpPr>
          <p:cNvPr id="2" name="标题 1"/>
          <p:cNvSpPr>
            <a:spLocks noGrp="1"/>
          </p:cNvSpPr>
          <p:nvPr>
            <p:ph type="title" hasCustomPrompt="1"/>
            <p:custDataLst>
              <p:tags r:id="rId3"/>
            </p:custDataLst>
          </p:nvPr>
        </p:nvSpPr>
        <p:spPr>
          <a:xfrm>
            <a:off x="1522800" y="1339200"/>
            <a:ext cx="9144000" cy="2386800"/>
          </a:xfrm>
        </p:spPr>
        <p:txBody>
          <a:bodyPr anchor="b"/>
          <a:lstStyle>
            <a:lvl1pPr algn="ctr">
              <a:defRPr sz="6000" b="1" baseline="0">
                <a:solidFill>
                  <a:schemeClr val="bg1"/>
                </a:solidFill>
                <a:latin typeface="微软雅黑" panose="020B0503020204020204" charset="-122"/>
                <a:ea typeface="微软雅黑" panose="020B0503020204020204" charset="-122"/>
              </a:defRPr>
            </a:lvl1pPr>
          </a:lstStyle>
          <a:p>
            <a:r>
              <a:rPr lang="zh-CN" altLang="en-US" dirty="0"/>
              <a:t>单击此处编辑标题</a:t>
            </a:r>
            <a:endParaRPr lang="zh-CN" altLang="en-US" dirty="0"/>
          </a:p>
        </p:txBody>
      </p:sp>
      <p:sp>
        <p:nvSpPr>
          <p:cNvPr id="7" name="文本占位符 6"/>
          <p:cNvSpPr>
            <a:spLocks noGrp="1"/>
          </p:cNvSpPr>
          <p:nvPr>
            <p:ph type="body" sz="quarter" idx="13"/>
            <p:custDataLst>
              <p:tags r:id="rId4"/>
            </p:custDataLst>
          </p:nvPr>
        </p:nvSpPr>
        <p:spPr>
          <a:xfrm>
            <a:off x="1522413" y="3862800"/>
            <a:ext cx="9144000" cy="1656000"/>
          </a:xfrm>
        </p:spPr>
        <p:txBody>
          <a:bodyPr/>
          <a:lstStyle>
            <a:lvl1pPr algn="ctr">
              <a:defRPr baseline="0">
                <a:solidFill>
                  <a:schemeClr val="bg1"/>
                </a:solidFill>
                <a:latin typeface="微软雅黑" panose="020B0503020204020204" charset="-122"/>
                <a:ea typeface="微软雅黑" panose="020B0503020204020204" charset="-122"/>
                <a:cs typeface="微软雅黑" panose="020B0503020204020204" charset="-122"/>
              </a:defRPr>
            </a:lvl1pPr>
          </a:lstStyle>
          <a:p>
            <a:pPr lvl="0"/>
            <a:r>
              <a:rPr lang="zh-CN" altLang="en-US" dirty="0"/>
              <a:t>单击此处编辑母版文本样式</a:t>
            </a:r>
            <a:endParaRPr lang="zh-CN" altLang="en-US" dirty="0"/>
          </a:p>
        </p:txBody>
      </p:sp>
      <p:sp>
        <p:nvSpPr>
          <p:cNvPr id="3" name="日期占位符 2"/>
          <p:cNvSpPr>
            <a:spLocks noGrp="1"/>
          </p:cNvSpPr>
          <p:nvPr>
            <p:ph type="dt" sz="half" idx="14"/>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5"/>
            <p:custDataLst>
              <p:tags r:id="rId6"/>
            </p:custDataLst>
          </p:nvPr>
        </p:nvSpPr>
        <p:spPr/>
        <p:txBody>
          <a:bodyPr/>
          <a:lstStyle/>
          <a:p>
            <a:endParaRPr lang="zh-CN" altLang="en-US" dirty="0"/>
          </a:p>
        </p:txBody>
      </p:sp>
      <p:sp>
        <p:nvSpPr>
          <p:cNvPr id="5" name="灯片编号占位符 4"/>
          <p:cNvSpPr>
            <a:spLocks noGrp="1"/>
          </p:cNvSpPr>
          <p:nvPr>
            <p:ph type="sldNum" sz="quarter" idx="16"/>
            <p:custDataLst>
              <p:tags r:id="rId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97C79FE-DCC0-4620-A566-16CA7A0CE41F}" type="datetimeFigureOut">
              <a:rPr lang="zh-CN" altLang="en-US" smtClean="0"/>
            </a:fld>
            <a:endParaRPr lang="zh-CN" altLang="en-US" dirty="0"/>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solidFill>
          <a:schemeClr val="bg2"/>
        </a:solidFill>
        <a:effectLst/>
      </p:bgPr>
    </p:bg>
    <p:spTree>
      <p:nvGrpSpPr>
        <p:cNvPr id="1" name=""/>
        <p:cNvGrpSpPr/>
        <p:nvPr/>
      </p:nvGrpSpPr>
      <p:grpSpPr>
        <a:xfrm>
          <a:off x="0" y="0"/>
          <a:ext cx="0" cy="0"/>
          <a:chOff x="0" y="0"/>
          <a:chExt cx="0" cy="0"/>
        </a:xfrm>
      </p:grpSpPr>
      <p:sp>
        <p:nvSpPr>
          <p:cNvPr id="8" name="任意多边形: 形状 65"/>
          <p:cNvSpPr/>
          <p:nvPr>
            <p:custDataLst>
              <p:tags r:id="rId2"/>
            </p:custDataLst>
          </p:nvPr>
        </p:nvSpPr>
        <p:spPr>
          <a:xfrm flipV="1">
            <a:off x="-3175" y="0"/>
            <a:ext cx="12192000" cy="1108710"/>
          </a:xfrm>
          <a:custGeom>
            <a:avLst/>
            <a:gdLst>
              <a:gd name="connsiteX0" fmla="*/ 0 w 12192000"/>
              <a:gd name="connsiteY0" fmla="*/ 0 h 5373687"/>
              <a:gd name="connsiteX1" fmla="*/ 12192000 w 12192000"/>
              <a:gd name="connsiteY1" fmla="*/ 0 h 5373687"/>
              <a:gd name="connsiteX2" fmla="*/ 12192000 w 12192000"/>
              <a:gd name="connsiteY2" fmla="*/ 5373687 h 5373687"/>
              <a:gd name="connsiteX3" fmla="*/ 0 w 12192000"/>
              <a:gd name="connsiteY3" fmla="*/ 5373687 h 5373687"/>
            </a:gdLst>
            <a:ahLst/>
            <a:cxnLst>
              <a:cxn ang="0">
                <a:pos x="connsiteX0" y="connsiteY0"/>
              </a:cxn>
              <a:cxn ang="0">
                <a:pos x="connsiteX1" y="connsiteY1"/>
              </a:cxn>
              <a:cxn ang="0">
                <a:pos x="connsiteX2" y="connsiteY2"/>
              </a:cxn>
              <a:cxn ang="0">
                <a:pos x="connsiteX3" y="connsiteY3"/>
              </a:cxn>
            </a:cxnLst>
            <a:rect l="l" t="t" r="r" b="b"/>
            <a:pathLst>
              <a:path w="12192000" h="5373687">
                <a:moveTo>
                  <a:pt x="0" y="0"/>
                </a:moveTo>
                <a:lnTo>
                  <a:pt x="12192000" y="0"/>
                </a:lnTo>
                <a:lnTo>
                  <a:pt x="12192000" y="5373687"/>
                </a:lnTo>
                <a:lnTo>
                  <a:pt x="0" y="5373687"/>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cs typeface="微软雅黑" panose="020B0503020204020204" charset="-122"/>
            </a:endParaRPr>
          </a:p>
        </p:txBody>
      </p:sp>
      <p:sp>
        <p:nvSpPr>
          <p:cNvPr id="7" name="标题"/>
          <p:cNvSpPr txBox="1"/>
          <p:nvPr>
            <p:ph type="title" idx="2"/>
            <p:custDataLst>
              <p:tags r:id="rId3"/>
            </p:custDataLst>
          </p:nvPr>
        </p:nvSpPr>
        <p:spPr>
          <a:xfrm>
            <a:off x="608330" y="262255"/>
            <a:ext cx="10969625" cy="685165"/>
          </a:xfrm>
          <a:prstGeom prst="rect">
            <a:avLst/>
          </a:prstGeom>
          <a:noFill/>
        </p:spPr>
        <p:txBody>
          <a:bodyPr wrap="square" rtlCol="0">
            <a:normAutofit/>
          </a:bodyPr>
          <a:lstStyle>
            <a:defPPr>
              <a:defRPr lang="zh-CN"/>
            </a:defPPr>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6"/>
                </a:solidFill>
                <a:latin typeface="+mj-ea"/>
                <a:ea typeface="+mj-ea"/>
                <a:cs typeface="+mj-ea"/>
                <a:sym typeface="+mn-ea"/>
              </a:defRPr>
            </a:lvl1pPr>
          </a:lstStyle>
          <a:p>
            <a:pPr lvl="0" algn="l">
              <a:buClrTx/>
              <a:buSzTx/>
              <a:buFontTx/>
            </a:pPr>
            <a:r>
              <a:rPr>
                <a:sym typeface="+mn-ea"/>
              </a:rPr>
              <a:t>单击此处编辑母版标题样式</a:t>
            </a:r>
            <a:endParaRPr>
              <a:sym typeface="+mn-ea"/>
            </a:endParaRPr>
          </a:p>
        </p:txBody>
      </p:sp>
      <p:sp>
        <p:nvSpPr>
          <p:cNvPr id="6" name="正文"/>
          <p:cNvSpPr txBox="1"/>
          <p:nvPr>
            <p:ph idx="1"/>
            <p:custDataLst>
              <p:tags r:id="rId4"/>
            </p:custDataLst>
          </p:nvPr>
        </p:nvSpPr>
        <p:spPr>
          <a:xfrm>
            <a:off x="608965" y="1287145"/>
            <a:ext cx="10968990" cy="496252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12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lt"/>
                <a:ea typeface="+mn-lt"/>
                <a:cs typeface="微软雅黑" panose="020B0503020204020204"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200"/>
              </a:spcBef>
              <a:spcAft>
                <a:spcPts val="0"/>
              </a:spcAft>
            </a:pPr>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单击此处编辑母版文本样式</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1">
              <a:spcBef>
                <a:spcPts val="1200"/>
              </a:spcBef>
              <a:spcAft>
                <a:spcPts val="0"/>
              </a:spcAft>
            </a:pPr>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第二级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2">
              <a:spcBef>
                <a:spcPts val="1200"/>
              </a:spcBef>
              <a:spcAft>
                <a:spcPts val="0"/>
              </a:spcAft>
            </a:pPr>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第三级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3">
              <a:spcBef>
                <a:spcPts val="1200"/>
              </a:spcBef>
              <a:spcAft>
                <a:spcPts val="0"/>
              </a:spcAft>
            </a:pPr>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第四级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4">
              <a:spcBef>
                <a:spcPts val="1200"/>
              </a:spcBef>
              <a:spcAft>
                <a:spcPts val="0"/>
              </a:spcAft>
            </a:pPr>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第五级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p:txBody>
      </p:sp>
      <p:sp>
        <p:nvSpPr>
          <p:cNvPr id="3" name="日期占位符 2"/>
          <p:cNvSpPr>
            <a:spLocks noGrp="1"/>
          </p:cNvSpPr>
          <p:nvPr>
            <p:ph type="dt" sz="half" idx="10"/>
            <p:custDataLst>
              <p:tags r:id="rId5"/>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6"/>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节标题">
    <p:bg>
      <p:bgPr>
        <a:solidFill>
          <a:schemeClr val="tx2"/>
        </a:solidFill>
        <a:effectLst/>
      </p:bgPr>
    </p:bg>
    <p:spTree>
      <p:nvGrpSpPr>
        <p:cNvPr id="1" name=""/>
        <p:cNvGrpSpPr/>
        <p:nvPr/>
      </p:nvGrpSpPr>
      <p:grpSpPr>
        <a:xfrm>
          <a:off x="0" y="0"/>
          <a:ext cx="0" cy="0"/>
          <a:chOff x="0" y="0"/>
          <a:chExt cx="0" cy="0"/>
        </a:xfrm>
      </p:grpSpPr>
      <p:pic>
        <p:nvPicPr>
          <p:cNvPr id="32" name="图片 31" descr="水上有桥&#10;&#10;中度可信度描述已自动生成"/>
          <p:cNvPicPr>
            <a:picLocks noChangeAspect="1"/>
          </p:cNvPicPr>
          <p:nvPr>
            <p:custDataLst>
              <p:tags r:id="rId2"/>
            </p:custDataLst>
          </p:nvPr>
        </p:nvPicPr>
        <p:blipFill rotWithShape="1">
          <a:blip r:embed="rId3"/>
          <a:srcRect/>
          <a:stretch>
            <a:fillRect/>
          </a:stretch>
        </p:blipFill>
        <p:spPr>
          <a:xfrm>
            <a:off x="0" y="0"/>
            <a:ext cx="12192000" cy="6858000"/>
          </a:xfrm>
          <a:prstGeom prst="rect">
            <a:avLst/>
          </a:prstGeom>
        </p:spPr>
      </p:pic>
      <p:sp>
        <p:nvSpPr>
          <p:cNvPr id="33" name="矩形: 圆角 32"/>
          <p:cNvSpPr/>
          <p:nvPr>
            <p:custDataLst>
              <p:tags r:id="rId4"/>
            </p:custDataLst>
          </p:nvPr>
        </p:nvSpPr>
        <p:spPr>
          <a:xfrm flipH="1">
            <a:off x="0" y="0"/>
            <a:ext cx="12191365" cy="6858635"/>
          </a:xfrm>
          <a:prstGeom prst="roundRect">
            <a:avLst>
              <a:gd name="adj" fmla="val 0"/>
            </a:avLst>
          </a:prstGeom>
          <a:gradFill flip="none" rotWithShape="1">
            <a:gsLst>
              <a:gs pos="0">
                <a:schemeClr val="accent1"/>
              </a:gs>
              <a:gs pos="100000">
                <a:schemeClr val="accent1">
                  <a:alpha val="57000"/>
                </a:schemeClr>
              </a:gs>
            </a:gsLst>
            <a:lin ang="0" scaled="0"/>
          </a:gradFill>
          <a:ln w="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cs typeface="微软雅黑" panose="020B0503020204020204" charset="-122"/>
            </a:endParaRPr>
          </a:p>
        </p:txBody>
      </p:sp>
      <p:sp>
        <p:nvSpPr>
          <p:cNvPr id="8" name="节编号"/>
          <p:cNvSpPr txBox="1"/>
          <p:nvPr>
            <p:ph type="body" idx="5" hasCustomPrompt="1"/>
            <p:custDataLst>
              <p:tags r:id="rId5"/>
            </p:custDataLst>
          </p:nvPr>
        </p:nvSpPr>
        <p:spPr>
          <a:xfrm>
            <a:off x="4110990" y="1695450"/>
            <a:ext cx="6703695" cy="1087755"/>
          </a:xfrm>
          <a:prstGeom prst="rect">
            <a:avLst/>
          </a:prstGeom>
          <a:noFill/>
        </p:spPr>
        <p:txBody>
          <a:bodyPr wrap="square" lIns="91440" tIns="45720" rIns="91440" bIns="45720" rtlCol="0" anchor="b" anchorCtr="0">
            <a:normAutofit/>
          </a:bodyPr>
          <a:lstStyle>
            <a:defPPr>
              <a:defRPr lang="zh-CN"/>
            </a:defPPr>
            <a:lvl1pPr marL="0" marR="0" lvl="0" algn="r" defTabSz="914400" rtl="0" eaLnBrk="1" fontAlgn="auto" latinLnBrk="0" hangingPunct="1">
              <a:lnSpc>
                <a:spcPct val="100000"/>
              </a:lnSpc>
              <a:buClrTx/>
              <a:buSzTx/>
              <a:buFontTx/>
              <a:buNone/>
              <a:defRPr kumimoji="0" lang="en-US" altLang="zh-CN" sz="2400" b="0" i="0" u="none" strike="noStrike" kern="1200" cap="none" spc="0" normalizeH="0" baseline="0" noProof="1" dirty="0">
                <a:solidFill>
                  <a:schemeClr val="accent6"/>
                </a:solidFill>
                <a:latin typeface="+mj-lt"/>
                <a:ea typeface="+mn-ea"/>
                <a:cs typeface="微软雅黑" panose="020B0503020204020204" charset="-122"/>
                <a:sym typeface="+mn-ea"/>
              </a:defRPr>
            </a:lvl1pPr>
          </a:lstStyle>
          <a:p>
            <a:pPr lvl="0" algn="r">
              <a:buClrTx/>
              <a:buSzTx/>
              <a:buFontTx/>
            </a:pPr>
            <a:r>
              <a:rPr>
                <a:sym typeface="+mn-ea"/>
              </a:rPr>
              <a:t>编辑节编号</a:t>
            </a:r>
            <a:endParaRPr>
              <a:sym typeface="+mn-ea"/>
            </a:endParaRPr>
          </a:p>
        </p:txBody>
      </p:sp>
      <p:sp>
        <p:nvSpPr>
          <p:cNvPr id="7" name="标题"/>
          <p:cNvSpPr/>
          <p:nvPr>
            <p:ph type="title" idx="4" hasCustomPrompt="1"/>
            <p:custDataLst>
              <p:tags r:id="rId6"/>
            </p:custDataLst>
          </p:nvPr>
        </p:nvSpPr>
        <p:spPr>
          <a:xfrm>
            <a:off x="4110990" y="2783205"/>
            <a:ext cx="6703695" cy="1486535"/>
          </a:xfrm>
          <a:prstGeom prst="rect">
            <a:avLst/>
          </a:prstGeom>
          <a:noFill/>
        </p:spPr>
        <p:txBody>
          <a:bodyPr wrap="square" lIns="91440" tIns="45720" rIns="91440" bIns="45720" rtlCol="0" anchor="t" anchorCtr="0">
            <a:normAutofit/>
          </a:bodyPr>
          <a:lstStyle>
            <a:lvl1pPr marL="0" marR="0" lvl="0" algn="r" defTabSz="914400" rtl="0" eaLnBrk="1" fontAlgn="auto" latinLnBrk="0" hangingPunct="1">
              <a:lnSpc>
                <a:spcPct val="100000"/>
              </a:lnSpc>
              <a:buClrTx/>
              <a:buSzTx/>
              <a:buFontTx/>
              <a:buNone/>
              <a:defRPr kumimoji="0" lang="zh-CN" altLang="en-US" sz="5400" b="1" i="0" u="none" strike="noStrike" kern="5700" cap="none" spc="0" normalizeH="0" baseline="0" noProof="1" dirty="0">
                <a:solidFill>
                  <a:schemeClr val="lt1"/>
                </a:solidFill>
                <a:latin typeface="+mj-ea"/>
                <a:ea typeface="+mj-ea"/>
                <a:cs typeface="微软雅黑" panose="020B0503020204020204" charset="-122"/>
                <a:sym typeface="+mn-ea"/>
              </a:defRPr>
            </a:lvl1pPr>
          </a:lstStyle>
          <a:p>
            <a:pPr lvl="0" algn="r">
              <a:buClrTx/>
              <a:buSzTx/>
              <a:buFontTx/>
            </a:pPr>
            <a:r>
              <a:rPr>
                <a:sym typeface="+mn-ea"/>
              </a:rPr>
              <a:t>单击此处编辑标题</a:t>
            </a:r>
            <a:endParaRPr>
              <a:sym typeface="+mn-ea"/>
            </a:endParaRPr>
          </a:p>
        </p:txBody>
      </p:sp>
      <p:sp>
        <p:nvSpPr>
          <p:cNvPr id="6" name="矩形: 单圆角 1"/>
          <p:cNvSpPr/>
          <p:nvPr>
            <p:custDataLst>
              <p:tags r:id="rId7"/>
            </p:custDataLst>
          </p:nvPr>
        </p:nvSpPr>
        <p:spPr>
          <a:xfrm>
            <a:off x="0" y="6283325"/>
            <a:ext cx="6132195" cy="574675"/>
          </a:xfrm>
          <a:prstGeom prst="round1Rect">
            <a:avLst>
              <a:gd name="adj" fmla="val 50000"/>
            </a:avLst>
          </a:prstGeom>
          <a:solidFill>
            <a:schemeClr val="accent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微软雅黑" panose="020B0503020204020204" charset="-122"/>
            </a:endParaRPr>
          </a:p>
        </p:txBody>
      </p:sp>
      <p:sp>
        <p:nvSpPr>
          <p:cNvPr id="74" name="矩形 73"/>
          <p:cNvSpPr/>
          <p:nvPr>
            <p:custDataLst>
              <p:tags r:id="rId8"/>
            </p:custDataLst>
          </p:nvPr>
        </p:nvSpPr>
        <p:spPr>
          <a:xfrm>
            <a:off x="0" y="6282690"/>
            <a:ext cx="914400" cy="574675"/>
          </a:xfrm>
          <a:prstGeom prst="rect">
            <a:avLst/>
          </a:prstGeom>
          <a:solidFill>
            <a:schemeClr val="accent1">
              <a:lumMod val="5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微软雅黑" panose="020B0503020204020204" charset="-122"/>
            </a:endParaRPr>
          </a:p>
        </p:txBody>
      </p:sp>
      <p:sp>
        <p:nvSpPr>
          <p:cNvPr id="3" name="日期占位符 2"/>
          <p:cNvSpPr>
            <a:spLocks noGrp="1"/>
          </p:cNvSpPr>
          <p:nvPr>
            <p:ph type="dt" sz="half" idx="10"/>
            <p:custDataLst>
              <p:tags r:id="rId9"/>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10"/>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11"/>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两栏内容">
    <p:bg>
      <p:bgPr>
        <a:solidFill>
          <a:schemeClr val="bg2"/>
        </a:solidFill>
        <a:effectLst/>
      </p:bgPr>
    </p:bg>
    <p:spTree>
      <p:nvGrpSpPr>
        <p:cNvPr id="1" name=""/>
        <p:cNvGrpSpPr/>
        <p:nvPr/>
      </p:nvGrpSpPr>
      <p:grpSpPr>
        <a:xfrm>
          <a:off x="0" y="0"/>
          <a:ext cx="0" cy="0"/>
          <a:chOff x="0" y="0"/>
          <a:chExt cx="0" cy="0"/>
        </a:xfrm>
      </p:grpSpPr>
      <p:sp>
        <p:nvSpPr>
          <p:cNvPr id="9" name="正文"/>
          <p:cNvSpPr txBox="1"/>
          <p:nvPr>
            <p:ph idx="4"/>
            <p:custDataLst>
              <p:tags r:id="rId2"/>
            </p:custDataLst>
          </p:nvPr>
        </p:nvSpPr>
        <p:spPr>
          <a:xfrm>
            <a:off x="6411600" y="1501200"/>
            <a:ext cx="5176800" cy="47484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微软雅黑" panose="020B0503020204020204"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zh-CN" altLang="en-US" dirty="0">
                <a:ln>
                  <a:noFill/>
                  <a:prstDash val="sysDot"/>
                </a:ln>
                <a:solidFill>
                  <a:schemeClr val="tx1">
                    <a:lumMod val="75000"/>
                    <a:lumOff val="25000"/>
                  </a:schemeClr>
                </a:solidFill>
                <a:latin typeface="+mn-ea"/>
                <a:ea typeface="+mn-ea"/>
                <a:cs typeface="MiSans Bold" panose="00000800000000000000" charset="-122"/>
                <a:sym typeface="+mn-ea"/>
              </a:rPr>
              <a:t>单击此处编辑母版文本样式</a:t>
            </a:r>
            <a:endParaRPr lang="zh-CN" altLang="en-US" dirty="0">
              <a:ln>
                <a:noFill/>
                <a:prstDash val="sysDot"/>
              </a:ln>
              <a:solidFill>
                <a:schemeClr val="tx1">
                  <a:lumMod val="75000"/>
                  <a:lumOff val="25000"/>
                </a:schemeClr>
              </a:solidFill>
              <a:latin typeface="+mn-ea"/>
              <a:ea typeface="+mn-ea"/>
              <a:cs typeface="MiSans Bold" panose="00000800000000000000" charset="-122"/>
              <a:sym typeface="+mn-ea"/>
            </a:endParaRPr>
          </a:p>
          <a:p>
            <a:pPr lvl="1"/>
            <a:r>
              <a:rPr lang="zh-CN" altLang="en-US" dirty="0">
                <a:ln>
                  <a:noFill/>
                  <a:prstDash val="sysDot"/>
                </a:ln>
                <a:solidFill>
                  <a:schemeClr val="tx1">
                    <a:lumMod val="75000"/>
                    <a:lumOff val="25000"/>
                  </a:schemeClr>
                </a:solidFill>
                <a:latin typeface="+mn-ea"/>
                <a:ea typeface="+mn-ea"/>
                <a:cs typeface="MiSans Bold" panose="00000800000000000000" charset="-122"/>
                <a:sym typeface="+mn-ea"/>
              </a:rPr>
              <a:t>第二级</a:t>
            </a:r>
            <a:endParaRPr lang="zh-CN" altLang="en-US" dirty="0">
              <a:ln>
                <a:noFill/>
                <a:prstDash val="sysDot"/>
              </a:ln>
              <a:solidFill>
                <a:schemeClr val="tx1">
                  <a:lumMod val="75000"/>
                  <a:lumOff val="25000"/>
                </a:schemeClr>
              </a:solidFill>
              <a:latin typeface="+mn-ea"/>
              <a:ea typeface="+mn-ea"/>
              <a:cs typeface="MiSans Bold" panose="00000800000000000000" charset="-122"/>
              <a:sym typeface="+mn-ea"/>
            </a:endParaRPr>
          </a:p>
          <a:p>
            <a:pPr lvl="2"/>
            <a:r>
              <a:rPr lang="zh-CN" altLang="en-US" dirty="0">
                <a:ln>
                  <a:noFill/>
                  <a:prstDash val="sysDot"/>
                </a:ln>
                <a:solidFill>
                  <a:schemeClr val="tx1">
                    <a:lumMod val="75000"/>
                    <a:lumOff val="25000"/>
                  </a:schemeClr>
                </a:solidFill>
                <a:latin typeface="+mn-ea"/>
                <a:ea typeface="+mn-ea"/>
                <a:cs typeface="MiSans Bold" panose="00000800000000000000" charset="-122"/>
                <a:sym typeface="+mn-ea"/>
              </a:rPr>
              <a:t>第三级</a:t>
            </a:r>
            <a:endParaRPr lang="zh-CN" altLang="en-US" dirty="0">
              <a:ln>
                <a:noFill/>
                <a:prstDash val="sysDot"/>
              </a:ln>
              <a:solidFill>
                <a:schemeClr val="tx1">
                  <a:lumMod val="75000"/>
                  <a:lumOff val="25000"/>
                </a:schemeClr>
              </a:solidFill>
              <a:latin typeface="+mn-ea"/>
              <a:ea typeface="+mn-ea"/>
              <a:cs typeface="MiSans Bold" panose="00000800000000000000" charset="-122"/>
              <a:sym typeface="+mn-ea"/>
            </a:endParaRPr>
          </a:p>
          <a:p>
            <a:pPr lvl="3"/>
            <a:r>
              <a:rPr lang="zh-CN" altLang="en-US" dirty="0">
                <a:ln>
                  <a:noFill/>
                  <a:prstDash val="sysDot"/>
                </a:ln>
                <a:solidFill>
                  <a:schemeClr val="tx1">
                    <a:lumMod val="75000"/>
                    <a:lumOff val="25000"/>
                  </a:schemeClr>
                </a:solidFill>
                <a:latin typeface="+mn-ea"/>
                <a:ea typeface="+mn-ea"/>
                <a:cs typeface="MiSans Bold" panose="00000800000000000000" charset="-122"/>
                <a:sym typeface="+mn-ea"/>
              </a:rPr>
              <a:t>第四级</a:t>
            </a:r>
            <a:endParaRPr lang="zh-CN" altLang="en-US" dirty="0">
              <a:ln>
                <a:noFill/>
                <a:prstDash val="sysDot"/>
              </a:ln>
              <a:solidFill>
                <a:schemeClr val="tx1">
                  <a:lumMod val="75000"/>
                  <a:lumOff val="25000"/>
                </a:schemeClr>
              </a:solidFill>
              <a:latin typeface="+mn-ea"/>
              <a:ea typeface="+mn-ea"/>
              <a:cs typeface="MiSans Bold" panose="00000800000000000000" charset="-122"/>
              <a:sym typeface="+mn-ea"/>
            </a:endParaRPr>
          </a:p>
          <a:p>
            <a:pPr lvl="4"/>
            <a:r>
              <a:rPr lang="zh-CN" altLang="en-US" dirty="0">
                <a:ln>
                  <a:noFill/>
                  <a:prstDash val="sysDot"/>
                </a:ln>
                <a:solidFill>
                  <a:schemeClr val="tx1">
                    <a:lumMod val="75000"/>
                    <a:lumOff val="25000"/>
                  </a:schemeClr>
                </a:solidFill>
                <a:latin typeface="+mn-ea"/>
                <a:ea typeface="+mn-ea"/>
                <a:cs typeface="MiSans Bold" panose="00000800000000000000" charset="-122"/>
                <a:sym typeface="+mn-ea"/>
              </a:rPr>
              <a:t>第五级</a:t>
            </a:r>
            <a:endParaRPr lang="zh-CN" altLang="en-US" dirty="0">
              <a:ln>
                <a:noFill/>
                <a:prstDash val="sysDot"/>
              </a:ln>
              <a:solidFill>
                <a:schemeClr val="tx1">
                  <a:lumMod val="75000"/>
                  <a:lumOff val="25000"/>
                </a:schemeClr>
              </a:solidFill>
              <a:latin typeface="+mn-ea"/>
              <a:ea typeface="+mn-ea"/>
              <a:cs typeface="MiSans Bold" panose="00000800000000000000" charset="-122"/>
              <a:sym typeface="+mn-ea"/>
            </a:endParaRPr>
          </a:p>
        </p:txBody>
      </p:sp>
      <p:sp>
        <p:nvSpPr>
          <p:cNvPr id="7" name="正文"/>
          <p:cNvSpPr txBox="1"/>
          <p:nvPr>
            <p:ph idx="3"/>
            <p:custDataLst>
              <p:tags r:id="rId3"/>
            </p:custDataLst>
          </p:nvPr>
        </p:nvSpPr>
        <p:spPr>
          <a:xfrm>
            <a:off x="608400" y="1501200"/>
            <a:ext cx="5176800" cy="47484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微软雅黑" panose="020B0503020204020204"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zh-CN" altLang="en-US" dirty="0">
                <a:ln>
                  <a:noFill/>
                  <a:prstDash val="sysDot"/>
                </a:ln>
                <a:solidFill>
                  <a:schemeClr val="tx1">
                    <a:lumMod val="75000"/>
                    <a:lumOff val="25000"/>
                  </a:schemeClr>
                </a:solidFill>
                <a:latin typeface="+mn-ea"/>
                <a:ea typeface="+mn-ea"/>
                <a:cs typeface="MiSans Bold" panose="00000800000000000000" charset="-122"/>
                <a:sym typeface="+mn-ea"/>
              </a:rPr>
              <a:t>单击此处编辑母版文本样式</a:t>
            </a:r>
            <a:endParaRPr lang="zh-CN" altLang="en-US" dirty="0">
              <a:ln>
                <a:noFill/>
                <a:prstDash val="sysDot"/>
              </a:ln>
              <a:solidFill>
                <a:schemeClr val="tx1">
                  <a:lumMod val="75000"/>
                  <a:lumOff val="25000"/>
                </a:schemeClr>
              </a:solidFill>
              <a:latin typeface="+mn-ea"/>
              <a:ea typeface="+mn-ea"/>
              <a:cs typeface="MiSans Bold" panose="00000800000000000000" charset="-122"/>
              <a:sym typeface="+mn-ea"/>
            </a:endParaRPr>
          </a:p>
          <a:p>
            <a:pPr lvl="1"/>
            <a:r>
              <a:rPr lang="zh-CN" altLang="en-US" dirty="0">
                <a:ln>
                  <a:noFill/>
                  <a:prstDash val="sysDot"/>
                </a:ln>
                <a:solidFill>
                  <a:schemeClr val="tx1">
                    <a:lumMod val="75000"/>
                    <a:lumOff val="25000"/>
                  </a:schemeClr>
                </a:solidFill>
                <a:latin typeface="+mn-ea"/>
                <a:ea typeface="+mn-ea"/>
                <a:cs typeface="MiSans Bold" panose="00000800000000000000" charset="-122"/>
                <a:sym typeface="+mn-ea"/>
              </a:rPr>
              <a:t>第二级</a:t>
            </a:r>
            <a:endParaRPr lang="zh-CN" altLang="en-US" dirty="0">
              <a:ln>
                <a:noFill/>
                <a:prstDash val="sysDot"/>
              </a:ln>
              <a:solidFill>
                <a:schemeClr val="tx1">
                  <a:lumMod val="75000"/>
                  <a:lumOff val="25000"/>
                </a:schemeClr>
              </a:solidFill>
              <a:latin typeface="+mn-ea"/>
              <a:ea typeface="+mn-ea"/>
              <a:cs typeface="MiSans Bold" panose="00000800000000000000" charset="-122"/>
              <a:sym typeface="+mn-ea"/>
            </a:endParaRPr>
          </a:p>
          <a:p>
            <a:pPr lvl="2"/>
            <a:r>
              <a:rPr lang="zh-CN" altLang="en-US" dirty="0">
                <a:ln>
                  <a:noFill/>
                  <a:prstDash val="sysDot"/>
                </a:ln>
                <a:solidFill>
                  <a:schemeClr val="tx1">
                    <a:lumMod val="75000"/>
                    <a:lumOff val="25000"/>
                  </a:schemeClr>
                </a:solidFill>
                <a:latin typeface="+mn-ea"/>
                <a:ea typeface="+mn-ea"/>
                <a:cs typeface="MiSans Bold" panose="00000800000000000000" charset="-122"/>
                <a:sym typeface="+mn-ea"/>
              </a:rPr>
              <a:t>第三级</a:t>
            </a:r>
            <a:endParaRPr lang="zh-CN" altLang="en-US" dirty="0">
              <a:ln>
                <a:noFill/>
                <a:prstDash val="sysDot"/>
              </a:ln>
              <a:solidFill>
                <a:schemeClr val="tx1">
                  <a:lumMod val="75000"/>
                  <a:lumOff val="25000"/>
                </a:schemeClr>
              </a:solidFill>
              <a:latin typeface="+mn-ea"/>
              <a:ea typeface="+mn-ea"/>
              <a:cs typeface="MiSans Bold" panose="00000800000000000000" charset="-122"/>
              <a:sym typeface="+mn-ea"/>
            </a:endParaRPr>
          </a:p>
          <a:p>
            <a:pPr lvl="3"/>
            <a:r>
              <a:rPr lang="zh-CN" altLang="en-US" dirty="0">
                <a:ln>
                  <a:noFill/>
                  <a:prstDash val="sysDot"/>
                </a:ln>
                <a:solidFill>
                  <a:schemeClr val="tx1">
                    <a:lumMod val="75000"/>
                    <a:lumOff val="25000"/>
                  </a:schemeClr>
                </a:solidFill>
                <a:latin typeface="+mn-ea"/>
                <a:ea typeface="+mn-ea"/>
                <a:cs typeface="MiSans Bold" panose="00000800000000000000" charset="-122"/>
                <a:sym typeface="+mn-ea"/>
              </a:rPr>
              <a:t>第四级</a:t>
            </a:r>
            <a:endParaRPr lang="zh-CN" altLang="en-US" dirty="0">
              <a:ln>
                <a:noFill/>
                <a:prstDash val="sysDot"/>
              </a:ln>
              <a:solidFill>
                <a:schemeClr val="tx1">
                  <a:lumMod val="75000"/>
                  <a:lumOff val="25000"/>
                </a:schemeClr>
              </a:solidFill>
              <a:latin typeface="+mn-ea"/>
              <a:ea typeface="+mn-ea"/>
              <a:cs typeface="MiSans Bold" panose="00000800000000000000" charset="-122"/>
              <a:sym typeface="+mn-ea"/>
            </a:endParaRPr>
          </a:p>
          <a:p>
            <a:pPr lvl="4"/>
            <a:r>
              <a:rPr lang="zh-CN" altLang="en-US" dirty="0">
                <a:ln>
                  <a:noFill/>
                  <a:prstDash val="sysDot"/>
                </a:ln>
                <a:solidFill>
                  <a:schemeClr val="tx1">
                    <a:lumMod val="75000"/>
                    <a:lumOff val="25000"/>
                  </a:schemeClr>
                </a:solidFill>
                <a:latin typeface="+mn-ea"/>
                <a:ea typeface="+mn-ea"/>
                <a:cs typeface="MiSans Bold" panose="00000800000000000000" charset="-122"/>
                <a:sym typeface="+mn-ea"/>
              </a:rPr>
              <a:t>第五级</a:t>
            </a:r>
            <a:endParaRPr lang="zh-CN" altLang="en-US" dirty="0">
              <a:ln>
                <a:noFill/>
                <a:prstDash val="sysDot"/>
              </a:ln>
              <a:solidFill>
                <a:schemeClr val="tx1">
                  <a:lumMod val="75000"/>
                  <a:lumOff val="25000"/>
                </a:schemeClr>
              </a:solidFill>
              <a:latin typeface="+mn-ea"/>
              <a:ea typeface="+mn-ea"/>
              <a:cs typeface="MiSans Bold" panose="00000800000000000000" charset="-122"/>
              <a:sym typeface="+mn-ea"/>
            </a:endParaRPr>
          </a:p>
        </p:txBody>
      </p:sp>
      <p:sp>
        <p:nvSpPr>
          <p:cNvPr id="8" name="任意多边形: 形状 65"/>
          <p:cNvSpPr/>
          <p:nvPr>
            <p:custDataLst>
              <p:tags r:id="rId4"/>
            </p:custDataLst>
          </p:nvPr>
        </p:nvSpPr>
        <p:spPr>
          <a:xfrm flipV="1">
            <a:off x="-3175" y="0"/>
            <a:ext cx="12192000" cy="1108710"/>
          </a:xfrm>
          <a:custGeom>
            <a:avLst/>
            <a:gdLst>
              <a:gd name="connsiteX0" fmla="*/ 0 w 12192000"/>
              <a:gd name="connsiteY0" fmla="*/ 0 h 5373687"/>
              <a:gd name="connsiteX1" fmla="*/ 12192000 w 12192000"/>
              <a:gd name="connsiteY1" fmla="*/ 0 h 5373687"/>
              <a:gd name="connsiteX2" fmla="*/ 12192000 w 12192000"/>
              <a:gd name="connsiteY2" fmla="*/ 5373687 h 5373687"/>
              <a:gd name="connsiteX3" fmla="*/ 0 w 12192000"/>
              <a:gd name="connsiteY3" fmla="*/ 5373687 h 5373687"/>
            </a:gdLst>
            <a:ahLst/>
            <a:cxnLst>
              <a:cxn ang="0">
                <a:pos x="connsiteX0" y="connsiteY0"/>
              </a:cxn>
              <a:cxn ang="0">
                <a:pos x="connsiteX1" y="connsiteY1"/>
              </a:cxn>
              <a:cxn ang="0">
                <a:pos x="connsiteX2" y="connsiteY2"/>
              </a:cxn>
              <a:cxn ang="0">
                <a:pos x="connsiteX3" y="connsiteY3"/>
              </a:cxn>
            </a:cxnLst>
            <a:rect l="l" t="t" r="r" b="b"/>
            <a:pathLst>
              <a:path w="12192000" h="5373687">
                <a:moveTo>
                  <a:pt x="0" y="0"/>
                </a:moveTo>
                <a:lnTo>
                  <a:pt x="12192000" y="0"/>
                </a:lnTo>
                <a:lnTo>
                  <a:pt x="12192000" y="5373687"/>
                </a:lnTo>
                <a:lnTo>
                  <a:pt x="0" y="5373687"/>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cs typeface="微软雅黑" panose="020B0503020204020204" charset="-122"/>
            </a:endParaRPr>
          </a:p>
        </p:txBody>
      </p:sp>
      <p:sp>
        <p:nvSpPr>
          <p:cNvPr id="6" name="标题"/>
          <p:cNvSpPr txBox="1"/>
          <p:nvPr>
            <p:ph type="title" idx="1"/>
            <p:custDataLst>
              <p:tags r:id="rId5"/>
            </p:custDataLst>
          </p:nvPr>
        </p:nvSpPr>
        <p:spPr>
          <a:xfrm>
            <a:off x="608330" y="262255"/>
            <a:ext cx="10969625" cy="685165"/>
          </a:xfrm>
          <a:prstGeom prst="rect">
            <a:avLst/>
          </a:prstGeom>
          <a:noFill/>
        </p:spPr>
        <p:txBody>
          <a:bodyPr wrap="square" rtlCol="0">
            <a:normAutofit/>
          </a:bodyPr>
          <a:lstStyle>
            <a:defPPr>
              <a:defRPr lang="zh-CN"/>
            </a:defPPr>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6"/>
                </a:solidFill>
                <a:latin typeface="+mj-ea"/>
                <a:ea typeface="+mj-ea"/>
                <a:cs typeface="+mj-ea"/>
                <a:sym typeface="+mn-ea"/>
              </a:defRPr>
            </a:lvl1pPr>
          </a:lstStyle>
          <a:p>
            <a:pPr lvl="0" algn="l">
              <a:buClrTx/>
              <a:buSzTx/>
              <a:buFontTx/>
            </a:pPr>
            <a:r>
              <a:rPr>
                <a:sym typeface="+mn-ea"/>
              </a:rPr>
              <a:t>单击此处编辑母版标题样式</a:t>
            </a:r>
            <a:endParaRPr>
              <a:sym typeface="+mn-ea"/>
            </a:endParaRPr>
          </a:p>
        </p:txBody>
      </p:sp>
      <p:sp>
        <p:nvSpPr>
          <p:cNvPr id="3" name="日期占位符 2"/>
          <p:cNvSpPr>
            <a:spLocks noGrp="1"/>
          </p:cNvSpPr>
          <p:nvPr>
            <p:ph type="dt" sz="half" idx="10"/>
            <p:custDataLst>
              <p:tags r:id="rId6"/>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7"/>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8"/>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showMasterSp="0" userDrawn="1">
  <p:cSld name="比较">
    <p:bg>
      <p:bgPr>
        <a:solidFill>
          <a:schemeClr val="bg1"/>
        </a:solidFill>
        <a:effectLst/>
      </p:bgPr>
    </p:bg>
    <p:spTree>
      <p:nvGrpSpPr>
        <p:cNvPr id="1" name=""/>
        <p:cNvGrpSpPr/>
        <p:nvPr/>
      </p:nvGrpSpPr>
      <p:grpSpPr>
        <a:xfrm>
          <a:off x="0" y="0"/>
          <a:ext cx="0" cy="0"/>
          <a:chOff x="0" y="0"/>
          <a:chExt cx="0" cy="0"/>
        </a:xfrm>
      </p:grpSpPr>
      <p:sp>
        <p:nvSpPr>
          <p:cNvPr id="11" name="正文"/>
          <p:cNvSpPr txBox="1"/>
          <p:nvPr>
            <p:ph idx="6"/>
            <p:custDataLst>
              <p:tags r:id="rId2"/>
            </p:custDataLst>
          </p:nvPr>
        </p:nvSpPr>
        <p:spPr>
          <a:xfrm>
            <a:off x="6235200" y="1854000"/>
            <a:ext cx="5342400" cy="43956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lt"/>
                <a:ea typeface="+mn-lt"/>
                <a:cs typeface="微软雅黑" panose="020B0503020204020204"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单击此处编辑母版文本样式</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1"/>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第二级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2"/>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第三级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3"/>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第四级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4"/>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第五级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p:txBody>
      </p:sp>
      <p:sp>
        <p:nvSpPr>
          <p:cNvPr id="10" name="标题"/>
          <p:cNvSpPr txBox="1"/>
          <p:nvPr>
            <p:ph type="title" idx="5"/>
            <p:custDataLst>
              <p:tags r:id="rId3"/>
            </p:custDataLst>
          </p:nvPr>
        </p:nvSpPr>
        <p:spPr>
          <a:xfrm>
            <a:off x="6235065" y="1395730"/>
            <a:ext cx="5342255" cy="433705"/>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75000"/>
                    <a:lumOff val="25000"/>
                  </a:schemeClr>
                </a:solidFill>
                <a:latin typeface="+mj-lt"/>
                <a:ea typeface="+mj-lt"/>
                <a:cs typeface="微软雅黑" panose="020B0503020204020204" charset="-122"/>
              </a:defRPr>
            </a:lvl1pPr>
          </a:lstStyle>
          <a:p>
            <a:pPr lvl="0"/>
            <a:r>
              <a:rPr>
                <a:sym typeface="+mn-ea"/>
              </a:rPr>
              <a:t>单击此处编辑母版标题样式</a:t>
            </a:r>
            <a:endParaRPr>
              <a:sym typeface="+mn-ea"/>
            </a:endParaRPr>
          </a:p>
        </p:txBody>
      </p:sp>
      <p:sp>
        <p:nvSpPr>
          <p:cNvPr id="9" name="正文"/>
          <p:cNvSpPr txBox="1"/>
          <p:nvPr>
            <p:ph idx="4"/>
            <p:custDataLst>
              <p:tags r:id="rId4"/>
            </p:custDataLst>
          </p:nvPr>
        </p:nvSpPr>
        <p:spPr>
          <a:xfrm>
            <a:off x="608400" y="1854000"/>
            <a:ext cx="5342400" cy="43956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lt"/>
                <a:ea typeface="+mn-lt"/>
                <a:cs typeface="微软雅黑" panose="020B0503020204020204"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单击此处编辑母版文本样式</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1"/>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第二级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2"/>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第三级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3"/>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第四级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4"/>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第五级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p:txBody>
      </p:sp>
      <p:sp>
        <p:nvSpPr>
          <p:cNvPr id="8" name="标题"/>
          <p:cNvSpPr txBox="1"/>
          <p:nvPr>
            <p:ph type="title" idx="3"/>
            <p:custDataLst>
              <p:tags r:id="rId5"/>
            </p:custDataLst>
          </p:nvPr>
        </p:nvSpPr>
        <p:spPr>
          <a:xfrm>
            <a:off x="608330" y="1396365"/>
            <a:ext cx="5342255" cy="4318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75000"/>
                    <a:lumOff val="25000"/>
                  </a:schemeClr>
                </a:solidFill>
                <a:latin typeface="+mj-lt"/>
                <a:ea typeface="+mj-lt"/>
                <a:cs typeface="微软雅黑" panose="020B0503020204020204" charset="-122"/>
              </a:defRPr>
            </a:lvl1pPr>
          </a:lstStyle>
          <a:p>
            <a:pPr lvl="0"/>
            <a:r>
              <a:rPr>
                <a:sym typeface="+mn-ea"/>
              </a:rPr>
              <a:t>单击此处编辑母版标题样式</a:t>
            </a:r>
            <a:endParaRPr>
              <a:sym typeface="+mn-ea"/>
            </a:endParaRPr>
          </a:p>
        </p:txBody>
      </p:sp>
      <p:sp>
        <p:nvSpPr>
          <p:cNvPr id="7" name="任意多边形: 形状 65"/>
          <p:cNvSpPr/>
          <p:nvPr>
            <p:custDataLst>
              <p:tags r:id="rId6"/>
            </p:custDataLst>
          </p:nvPr>
        </p:nvSpPr>
        <p:spPr>
          <a:xfrm flipV="1">
            <a:off x="-3175" y="0"/>
            <a:ext cx="12192000" cy="1108710"/>
          </a:xfrm>
          <a:custGeom>
            <a:avLst/>
            <a:gdLst>
              <a:gd name="connsiteX0" fmla="*/ 0 w 12192000"/>
              <a:gd name="connsiteY0" fmla="*/ 0 h 5373687"/>
              <a:gd name="connsiteX1" fmla="*/ 12192000 w 12192000"/>
              <a:gd name="connsiteY1" fmla="*/ 0 h 5373687"/>
              <a:gd name="connsiteX2" fmla="*/ 12192000 w 12192000"/>
              <a:gd name="connsiteY2" fmla="*/ 5373687 h 5373687"/>
              <a:gd name="connsiteX3" fmla="*/ 0 w 12192000"/>
              <a:gd name="connsiteY3" fmla="*/ 5373687 h 5373687"/>
            </a:gdLst>
            <a:ahLst/>
            <a:cxnLst>
              <a:cxn ang="0">
                <a:pos x="connsiteX0" y="connsiteY0"/>
              </a:cxn>
              <a:cxn ang="0">
                <a:pos x="connsiteX1" y="connsiteY1"/>
              </a:cxn>
              <a:cxn ang="0">
                <a:pos x="connsiteX2" y="connsiteY2"/>
              </a:cxn>
              <a:cxn ang="0">
                <a:pos x="connsiteX3" y="connsiteY3"/>
              </a:cxn>
            </a:cxnLst>
            <a:rect l="l" t="t" r="r" b="b"/>
            <a:pathLst>
              <a:path w="12192000" h="5373687">
                <a:moveTo>
                  <a:pt x="0" y="0"/>
                </a:moveTo>
                <a:lnTo>
                  <a:pt x="12192000" y="0"/>
                </a:lnTo>
                <a:lnTo>
                  <a:pt x="12192000" y="5373687"/>
                </a:lnTo>
                <a:lnTo>
                  <a:pt x="0" y="5373687"/>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cs typeface="微软雅黑" panose="020B0503020204020204" charset="-122"/>
            </a:endParaRPr>
          </a:p>
        </p:txBody>
      </p:sp>
      <p:sp>
        <p:nvSpPr>
          <p:cNvPr id="6" name="标题"/>
          <p:cNvSpPr txBox="1"/>
          <p:nvPr>
            <p:ph type="title" idx="1"/>
            <p:custDataLst>
              <p:tags r:id="rId7"/>
            </p:custDataLst>
          </p:nvPr>
        </p:nvSpPr>
        <p:spPr>
          <a:xfrm>
            <a:off x="608330" y="262255"/>
            <a:ext cx="10969625" cy="685165"/>
          </a:xfrm>
          <a:prstGeom prst="rect">
            <a:avLst/>
          </a:prstGeom>
          <a:noFill/>
        </p:spPr>
        <p:txBody>
          <a:bodyPr wrap="square" rtlCol="0">
            <a:normAutofit/>
          </a:bodyPr>
          <a:lstStyle>
            <a:defPPr>
              <a:defRPr lang="zh-CN"/>
            </a:defPPr>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6"/>
                </a:solidFill>
                <a:latin typeface="+mj-ea"/>
                <a:ea typeface="+mj-ea"/>
                <a:cs typeface="+mj-ea"/>
                <a:sym typeface="+mn-ea"/>
              </a:defRPr>
            </a:lvl1pPr>
          </a:lstStyle>
          <a:p>
            <a:pPr lvl="0" algn="l">
              <a:buClrTx/>
              <a:buSzTx/>
              <a:buFontTx/>
            </a:pPr>
            <a:r>
              <a:rPr>
                <a:sym typeface="+mn-ea"/>
              </a:rPr>
              <a:t>单击此处编辑母版标题样式</a:t>
            </a:r>
            <a:endParaRPr>
              <a:sym typeface="+mn-ea"/>
            </a:endParaRPr>
          </a:p>
        </p:txBody>
      </p:sp>
      <p:sp>
        <p:nvSpPr>
          <p:cNvPr id="3" name="日期占位符 2"/>
          <p:cNvSpPr>
            <a:spLocks noGrp="1"/>
          </p:cNvSpPr>
          <p:nvPr>
            <p:ph type="dt" sz="half" idx="10"/>
            <p:custDataLst>
              <p:tags r:id="rId8"/>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9"/>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10"/>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仅标题">
    <p:bg>
      <p:bgPr>
        <a:solidFill>
          <a:schemeClr val="accent1"/>
        </a:solidFill>
        <a:effectLst/>
      </p:bgPr>
    </p:bg>
    <p:spTree>
      <p:nvGrpSpPr>
        <p:cNvPr id="1" name=""/>
        <p:cNvGrpSpPr/>
        <p:nvPr/>
      </p:nvGrpSpPr>
      <p:grpSpPr>
        <a:xfrm>
          <a:off x="0" y="0"/>
          <a:ext cx="0" cy="0"/>
          <a:chOff x="0" y="0"/>
          <a:chExt cx="0" cy="0"/>
        </a:xfrm>
      </p:grpSpPr>
      <p:sp>
        <p:nvSpPr>
          <p:cNvPr id="11" name="矩形 10"/>
          <p:cNvSpPr/>
          <p:nvPr>
            <p:custDataLst>
              <p:tags r:id="rId2"/>
            </p:custDataLst>
          </p:nvPr>
        </p:nvSpPr>
        <p:spPr>
          <a:xfrm>
            <a:off x="5321300" y="2540"/>
            <a:ext cx="6870700" cy="6855460"/>
          </a:xfrm>
          <a:prstGeom prst="rect">
            <a:avLst/>
          </a:pr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charset="-122"/>
            </a:endParaRPr>
          </a:p>
        </p:txBody>
      </p:sp>
      <p:sp>
        <p:nvSpPr>
          <p:cNvPr id="10" name="矩形 9"/>
          <p:cNvSpPr/>
          <p:nvPr>
            <p:custDataLst>
              <p:tags r:id="rId3"/>
            </p:custDataLst>
          </p:nvPr>
        </p:nvSpPr>
        <p:spPr>
          <a:xfrm>
            <a:off x="0" y="-6985"/>
            <a:ext cx="6870700" cy="6855460"/>
          </a:xfrm>
          <a:prstGeom prst="rect">
            <a:avLst/>
          </a:pr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charset="-122"/>
            </a:endParaRPr>
          </a:p>
        </p:txBody>
      </p:sp>
      <p:sp>
        <p:nvSpPr>
          <p:cNvPr id="9" name="矩形: 单圆角 3"/>
          <p:cNvSpPr/>
          <p:nvPr>
            <p:custDataLst>
              <p:tags r:id="rId4"/>
            </p:custDataLst>
          </p:nvPr>
        </p:nvSpPr>
        <p:spPr>
          <a:xfrm flipH="1">
            <a:off x="5500252" y="605790"/>
            <a:ext cx="6691745" cy="6252209"/>
          </a:xfrm>
          <a:prstGeom prst="round1Rect">
            <a:avLst>
              <a:gd name="adj" fmla="val 22727"/>
            </a:avLst>
          </a:prstGeom>
          <a:solidFill>
            <a:schemeClr val="accent1">
              <a:lumMod val="75000"/>
            </a:schemeClr>
          </a:solidFill>
          <a:ln>
            <a:solidFill>
              <a:srgbClr val="000000">
                <a:alpha val="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solidFill>
                <a:schemeClr val="lt1"/>
              </a:solidFill>
              <a:cs typeface="微软雅黑" panose="020B0503020204020204" charset="-122"/>
            </a:endParaRPr>
          </a:p>
        </p:txBody>
      </p:sp>
      <p:sp>
        <p:nvSpPr>
          <p:cNvPr id="8" name="矩形 7"/>
          <p:cNvSpPr/>
          <p:nvPr>
            <p:custDataLst>
              <p:tags r:id="rId5"/>
            </p:custDataLst>
          </p:nvPr>
        </p:nvSpPr>
        <p:spPr>
          <a:xfrm>
            <a:off x="634365" y="2066290"/>
            <a:ext cx="11028045" cy="4107815"/>
          </a:xfrm>
          <a:prstGeom prst="rect">
            <a:avLst/>
          </a:prstGeom>
          <a:solidFill>
            <a:schemeClr val="l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lt1"/>
              </a:solidFill>
              <a:cs typeface="微软雅黑" panose="020B0503020204020204" charset="-122"/>
            </a:endParaRPr>
          </a:p>
        </p:txBody>
      </p:sp>
      <p:sp>
        <p:nvSpPr>
          <p:cNvPr id="7" name="副标题"/>
          <p:cNvSpPr txBox="1"/>
          <p:nvPr>
            <p:ph type="body" idx="2" hasCustomPrompt="1"/>
            <p:custDataLst>
              <p:tags r:id="rId6"/>
            </p:custDataLst>
          </p:nvPr>
        </p:nvSpPr>
        <p:spPr>
          <a:xfrm>
            <a:off x="2027555" y="1231900"/>
            <a:ext cx="5806440" cy="636270"/>
          </a:xfrm>
          <a:prstGeom prst="rect">
            <a:avLst/>
          </a:prstGeom>
          <a:noFill/>
        </p:spPr>
        <p:txBody>
          <a:bodyPr wrap="square" lIns="0" tIns="0" rIns="0" bIns="0" rtlCol="0" anchor="ctr" anchorCtr="0">
            <a:normAutofit/>
          </a:bodyPr>
          <a:lstStyle>
            <a:defPPr>
              <a:defRPr lang="zh-CN"/>
            </a:defPPr>
            <a:lvl1pPr marL="0" marR="0" lvl="0" algn="l" defTabSz="914400" rtl="0" eaLnBrk="1" fontAlgn="auto" latinLnBrk="0" hangingPunct="1">
              <a:lnSpc>
                <a:spcPct val="100000"/>
              </a:lnSpc>
              <a:buClrTx/>
              <a:buSzTx/>
              <a:buFontTx/>
              <a:buNone/>
              <a:defRPr kumimoji="0" lang="en-US" altLang="zh-CN" sz="2000" b="0" i="0" u="none" strike="noStrike" kern="1200" cap="none" spc="0" normalizeH="0" baseline="0" noProof="1" dirty="0">
                <a:solidFill>
                  <a:schemeClr val="accent6"/>
                </a:solidFill>
                <a:latin typeface="+mj-lt"/>
                <a:ea typeface="+mn-ea"/>
                <a:cs typeface="微软雅黑" panose="020B0503020204020204" charset="-122"/>
                <a:sym typeface="+mn-ea"/>
              </a:defRPr>
            </a:lvl1pPr>
          </a:lstStyle>
          <a:p>
            <a:pPr lvl="0" algn="l">
              <a:buClrTx/>
              <a:buSzTx/>
              <a:buFontTx/>
            </a:pPr>
            <a:r>
              <a:rPr>
                <a:sym typeface="+mn-ea"/>
              </a:rPr>
              <a:t>单击此处编辑母版副标题样式</a:t>
            </a:r>
            <a:endParaRPr>
              <a:sym typeface="+mn-ea"/>
            </a:endParaRPr>
          </a:p>
        </p:txBody>
      </p:sp>
      <p:sp>
        <p:nvSpPr>
          <p:cNvPr id="6" name="标题"/>
          <p:cNvSpPr/>
          <p:nvPr>
            <p:ph type="title" idx="1" hasCustomPrompt="1"/>
            <p:custDataLst>
              <p:tags r:id="rId7"/>
            </p:custDataLst>
          </p:nvPr>
        </p:nvSpPr>
        <p:spPr>
          <a:xfrm>
            <a:off x="0" y="606425"/>
            <a:ext cx="1877695" cy="1261745"/>
          </a:xfrm>
          <a:prstGeom prst="rect">
            <a:avLst/>
          </a:prstGeom>
          <a:noFill/>
        </p:spPr>
        <p:txBody>
          <a:bodyPr wrap="square" lIns="0" tIns="0" rIns="0" bIns="0" rtlCol="0" anchor="b" anchorCtr="0">
            <a:normAutofit/>
          </a:bodyPr>
          <a:lstStyle>
            <a:lvl1pPr marL="0" marR="0" lvl="0" algn="r" defTabSz="914400" rtl="0" eaLnBrk="1" fontAlgn="auto" latinLnBrk="0" hangingPunct="1">
              <a:lnSpc>
                <a:spcPct val="100000"/>
              </a:lnSpc>
              <a:buClrTx/>
              <a:buSzTx/>
              <a:buFontTx/>
              <a:buNone/>
              <a:defRPr kumimoji="0" lang="zh-CN" altLang="en-US" sz="4400" b="1" i="0" u="none" strike="noStrike" kern="5700" cap="none" spc="0" normalizeH="0" baseline="0" noProof="1" dirty="0">
                <a:solidFill>
                  <a:schemeClr val="lt1"/>
                </a:solidFill>
                <a:latin typeface="+mj-ea"/>
                <a:ea typeface="+mj-ea"/>
                <a:cs typeface="微软雅黑" panose="020B0503020204020204" charset="-122"/>
                <a:sym typeface="+mn-ea"/>
              </a:defRPr>
            </a:lvl1pPr>
          </a:lstStyle>
          <a:p>
            <a:pPr lvl="0" algn="r">
              <a:buClrTx/>
              <a:buSzTx/>
              <a:buFontTx/>
            </a:pPr>
            <a:r>
              <a:rPr>
                <a:sym typeface="+mn-ea"/>
              </a:rPr>
              <a:t>标题</a:t>
            </a:r>
            <a:endParaRPr>
              <a:sym typeface="+mn-ea"/>
            </a:endParaRPr>
          </a:p>
        </p:txBody>
      </p:sp>
      <p:sp>
        <p:nvSpPr>
          <p:cNvPr id="3" name="日期占位符 2"/>
          <p:cNvSpPr>
            <a:spLocks noGrp="1"/>
          </p:cNvSpPr>
          <p:nvPr>
            <p:ph type="dt" sz="half" idx="10"/>
            <p:custDataLst>
              <p:tags r:id="rId8"/>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9"/>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10"/>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showMasterSp="0" userDrawn="1">
  <p:cSld name="空白">
    <p:bg>
      <p:bgPr>
        <a:solidFill>
          <a:schemeClr val="bg2"/>
        </a:solidFill>
        <a:effectLst/>
      </p:bgPr>
    </p:bg>
    <p:spTree>
      <p:nvGrpSpPr>
        <p:cNvPr id="1" name=""/>
        <p:cNvGrpSpPr/>
        <p:nvPr/>
      </p:nvGrpSpPr>
      <p:grpSpPr>
        <a:xfrm>
          <a:off x="0" y="0"/>
          <a:ext cx="0" cy="0"/>
          <a:chOff x="0" y="0"/>
          <a:chExt cx="0" cy="0"/>
        </a:xfrm>
      </p:grpSpPr>
      <p:sp>
        <p:nvSpPr>
          <p:cNvPr id="7" name="任意多边形 6"/>
          <p:cNvSpPr/>
          <p:nvPr>
            <p:custDataLst>
              <p:tags r:id="rId2"/>
            </p:custDataLst>
          </p:nvPr>
        </p:nvSpPr>
        <p:spPr>
          <a:xfrm>
            <a:off x="0" y="0"/>
            <a:ext cx="12192000" cy="6858635"/>
          </a:xfrm>
          <a:custGeom>
            <a:avLst/>
            <a:gdLst/>
            <a:ahLst/>
            <a:cxnLst>
              <a:cxn ang="3">
                <a:pos x="hc" y="t"/>
              </a:cxn>
              <a:cxn ang="cd2">
                <a:pos x="l" y="vc"/>
              </a:cxn>
              <a:cxn ang="cd4">
                <a:pos x="hc" y="b"/>
              </a:cxn>
              <a:cxn ang="0">
                <a:pos x="r" y="vc"/>
              </a:cxn>
            </a:cxnLst>
            <a:rect l="l" t="t" r="r" b="b"/>
            <a:pathLst>
              <a:path w="19200" h="10801">
                <a:moveTo>
                  <a:pt x="368" y="357"/>
                </a:moveTo>
                <a:lnTo>
                  <a:pt x="368" y="10497"/>
                </a:lnTo>
                <a:lnTo>
                  <a:pt x="18881" y="10497"/>
                </a:lnTo>
                <a:lnTo>
                  <a:pt x="18881" y="357"/>
                </a:lnTo>
                <a:lnTo>
                  <a:pt x="368" y="357"/>
                </a:lnTo>
                <a:close/>
                <a:moveTo>
                  <a:pt x="0" y="0"/>
                </a:moveTo>
                <a:lnTo>
                  <a:pt x="19200" y="0"/>
                </a:lnTo>
                <a:lnTo>
                  <a:pt x="19200" y="10801"/>
                </a:lnTo>
                <a:lnTo>
                  <a:pt x="0" y="10801"/>
                </a:lnTo>
                <a:lnTo>
                  <a:pt x="0" y="0"/>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cs typeface="微软雅黑" panose="020B0503020204020204" charset="-122"/>
            </a:endParaRPr>
          </a:p>
        </p:txBody>
      </p:sp>
      <p:sp>
        <p:nvSpPr>
          <p:cNvPr id="3" name="日期占位符 2"/>
          <p:cNvSpPr>
            <a:spLocks noGrp="1"/>
          </p:cNvSpPr>
          <p:nvPr>
            <p:ph type="dt" sz="half" idx="10"/>
            <p:custDataLst>
              <p:tags r:id="rId3"/>
            </p:custDataLst>
          </p:nvPr>
        </p:nvSpPr>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952508"/>
            <a:ext cx="5283242" cy="5388907"/>
          </a:xfrm>
        </p:spPr>
        <p:txBody>
          <a:bodyPr vert="horz" lIns="101600" tIns="0" rIns="82550" bIns="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11" name="标题 10"/>
          <p:cNvSpPr>
            <a:spLocks noGrp="1"/>
          </p:cNvSpPr>
          <p:nvPr>
            <p:ph type="title"/>
            <p:custDataLst>
              <p:tags r:id="rId7"/>
            </p:custDataLst>
          </p:nvPr>
        </p:nvSpPr>
        <p:spPr/>
        <p:txBody>
          <a:bodyPr/>
          <a:lstStyle>
            <a:lvl1pPr>
              <a:defRPr b="1"/>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bg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normAutofit/>
          </a:bodyPr>
          <a:lstStyle>
            <a:lvl1pPr indent="0" eaLnBrk="1" fontAlgn="auto" latinLnBrk="0" hangingPunct="1">
              <a:defRPr baseline="0">
                <a:solidFill>
                  <a:schemeClr val="bg1"/>
                </a:solidFill>
                <a:latin typeface="微软雅黑" panose="020B0503020204020204" charset="-122"/>
                <a:ea typeface="微软雅黑" panose="020B0503020204020204" charset="-122"/>
                <a:cs typeface="微软雅黑" panose="020B0503020204020204" charset="-122"/>
              </a:defRPr>
            </a:lvl1pPr>
            <a:lvl2pPr indent="0" eaLnBrk="1" fontAlgn="auto" latinLnBrk="0" hangingPunct="1">
              <a:defRPr baseline="0">
                <a:solidFill>
                  <a:schemeClr val="bg1"/>
                </a:solidFill>
                <a:latin typeface="微软雅黑" panose="020B0503020204020204" charset="-122"/>
                <a:ea typeface="微软雅黑" panose="020B0503020204020204" charset="-122"/>
                <a:cs typeface="微软雅黑" panose="020B0503020204020204" charset="-122"/>
              </a:defRPr>
            </a:lvl2pPr>
            <a:lvl3pPr indent="0" eaLnBrk="1" fontAlgn="auto" latinLnBrk="0" hangingPunct="1">
              <a:defRPr baseline="0">
                <a:solidFill>
                  <a:schemeClr val="bg1"/>
                </a:solidFill>
                <a:latin typeface="微软雅黑" panose="020B0503020204020204" charset="-122"/>
                <a:ea typeface="微软雅黑" panose="020B0503020204020204" charset="-122"/>
                <a:cs typeface="微软雅黑" panose="020B0503020204020204" charset="-122"/>
              </a:defRPr>
            </a:lvl3pPr>
            <a:lvl4pPr indent="0" eaLnBrk="1" fontAlgn="auto" latinLnBrk="0" hangingPunct="1">
              <a:defRPr baseline="0">
                <a:solidFill>
                  <a:schemeClr val="bg1"/>
                </a:solidFill>
                <a:latin typeface="微软雅黑" panose="020B0503020204020204" charset="-122"/>
                <a:ea typeface="微软雅黑" panose="020B0503020204020204" charset="-122"/>
                <a:cs typeface="微软雅黑" panose="020B0503020204020204" charset="-122"/>
              </a:defRPr>
            </a:lvl4pPr>
            <a:lvl5pPr indent="0" eaLnBrk="1" fontAlgn="auto" latinLnBrk="0" hangingPunct="1">
              <a:defRPr baseline="0">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dirty="0"/>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tags" Target="../tags/tag132.xml"/><Relationship Id="rId24" Type="http://schemas.openxmlformats.org/officeDocument/2006/relationships/tags" Target="../tags/tag131.xml"/><Relationship Id="rId23" Type="http://schemas.openxmlformats.org/officeDocument/2006/relationships/tags" Target="../tags/tag130.xml"/><Relationship Id="rId22" Type="http://schemas.openxmlformats.org/officeDocument/2006/relationships/tags" Target="../tags/tag129.xml"/><Relationship Id="rId21" Type="http://schemas.openxmlformats.org/officeDocument/2006/relationships/tags" Target="../tags/tag128.xml"/><Relationship Id="rId20" Type="http://schemas.openxmlformats.org/officeDocument/2006/relationships/tags" Target="../tags/tag127.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多边形: 形状 65"/>
          <p:cNvSpPr/>
          <p:nvPr>
            <p:custDataLst>
              <p:tags r:id="rId20"/>
            </p:custDataLst>
          </p:nvPr>
        </p:nvSpPr>
        <p:spPr>
          <a:xfrm flipV="1">
            <a:off x="-3175" y="0"/>
            <a:ext cx="12192000" cy="1108710"/>
          </a:xfrm>
          <a:custGeom>
            <a:avLst/>
            <a:gdLst>
              <a:gd name="connsiteX0" fmla="*/ 0 w 12192000"/>
              <a:gd name="connsiteY0" fmla="*/ 0 h 5373687"/>
              <a:gd name="connsiteX1" fmla="*/ 12192000 w 12192000"/>
              <a:gd name="connsiteY1" fmla="*/ 0 h 5373687"/>
              <a:gd name="connsiteX2" fmla="*/ 12192000 w 12192000"/>
              <a:gd name="connsiteY2" fmla="*/ 5373687 h 5373687"/>
              <a:gd name="connsiteX3" fmla="*/ 0 w 12192000"/>
              <a:gd name="connsiteY3" fmla="*/ 5373687 h 5373687"/>
            </a:gdLst>
            <a:ahLst/>
            <a:cxnLst>
              <a:cxn ang="0">
                <a:pos x="connsiteX0" y="connsiteY0"/>
              </a:cxn>
              <a:cxn ang="0">
                <a:pos x="connsiteX1" y="connsiteY1"/>
              </a:cxn>
              <a:cxn ang="0">
                <a:pos x="connsiteX2" y="connsiteY2"/>
              </a:cxn>
              <a:cxn ang="0">
                <a:pos x="connsiteX3" y="connsiteY3"/>
              </a:cxn>
            </a:cxnLst>
            <a:rect l="l" t="t" r="r" b="b"/>
            <a:pathLst>
              <a:path w="12192000" h="5373687">
                <a:moveTo>
                  <a:pt x="0" y="0"/>
                </a:moveTo>
                <a:lnTo>
                  <a:pt x="12192000" y="0"/>
                </a:lnTo>
                <a:lnTo>
                  <a:pt x="12192000" y="5373687"/>
                </a:lnTo>
                <a:lnTo>
                  <a:pt x="0" y="5373687"/>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8" name="标题"/>
          <p:cNvSpPr txBox="1"/>
          <p:nvPr>
            <p:ph type="title" idx="1"/>
            <p:custDataLst>
              <p:tags r:id="rId21"/>
            </p:custDataLst>
          </p:nvPr>
        </p:nvSpPr>
        <p:spPr>
          <a:xfrm>
            <a:off x="608330" y="262255"/>
            <a:ext cx="10969625" cy="685165"/>
          </a:xfrm>
          <a:prstGeom prst="rect">
            <a:avLst/>
          </a:prstGeom>
          <a:noFill/>
        </p:spPr>
        <p:txBody>
          <a:bodyPr wrap="square" rtlCol="0">
            <a:normAutofit/>
          </a:bodyPr>
          <a:lstStyle>
            <a:defPPr>
              <a:defRPr lang="zh-CN"/>
            </a:defPPr>
            <a:lvl1pPr marL="0" marR="0" lvl="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accent6"/>
                </a:solidFill>
                <a:latin typeface="+mj-ea"/>
                <a:ea typeface="+mj-ea"/>
                <a:cs typeface="+mj-ea"/>
                <a:sym typeface="+mn-ea"/>
              </a:defRPr>
            </a:lvl1pPr>
          </a:lstStyle>
          <a:p>
            <a:pPr lvl="0" algn="l">
              <a:buClrTx/>
              <a:buSzTx/>
              <a:buFontTx/>
            </a:pPr>
            <a:r>
              <a:rPr>
                <a:sym typeface="+mn-ea"/>
              </a:rPr>
              <a:t>单击此处编辑母版标题样式</a:t>
            </a:r>
            <a:endParaRPr>
              <a:sym typeface="+mn-ea"/>
            </a:endParaRPr>
          </a:p>
        </p:txBody>
      </p:sp>
      <p:sp>
        <p:nvSpPr>
          <p:cNvPr id="9" name="日期占位符 8"/>
          <p:cNvSpPr>
            <a:spLocks noGrp="1"/>
          </p:cNvSpPr>
          <p:nvPr>
            <p:ph type="dt" sz="half" idx="10"/>
            <p:custDataLst>
              <p:tags r:id="rId22"/>
            </p:custDataLst>
          </p:nvPr>
        </p:nvSpPr>
        <p:spPr>
          <a:xfrm>
            <a:off x="838200" y="6356350"/>
            <a:ext cx="2743200" cy="365125"/>
          </a:xfrm>
        </p:spPr>
        <p:txBody>
          <a:bodyPr/>
          <a:lstStyle>
            <a:lvl1pPr>
              <a:defRPr>
                <a:latin typeface="微软雅黑" panose="020B0503020204020204" charset="-122"/>
                <a:ea typeface="微软雅黑" panose="020B0503020204020204" charset="-122"/>
                <a:cs typeface="微软雅黑" panose="020B0503020204020204" charset="-122"/>
              </a:defRPr>
            </a:lvl1pPr>
          </a:lstStyle>
          <a:p>
            <a:fld id="{297C79FE-DCC0-4620-A566-16CA7A0CE41F}" type="datetimeFigureOut">
              <a:rPr lang="zh-CN" altLang="en-US" smtClean="0"/>
            </a:fld>
            <a:endParaRPr lang="zh-CN" altLang="en-US" dirty="0"/>
          </a:p>
        </p:txBody>
      </p:sp>
      <p:sp>
        <p:nvSpPr>
          <p:cNvPr id="10" name="页脚占位符 9"/>
          <p:cNvSpPr>
            <a:spLocks noGrp="1"/>
          </p:cNvSpPr>
          <p:nvPr>
            <p:ph type="ftr" sz="quarter" idx="11"/>
            <p:custDataLst>
              <p:tags r:id="rId23"/>
            </p:custDataLst>
          </p:nvPr>
        </p:nvSpPr>
        <p:spPr>
          <a:xfrm>
            <a:off x="4038600" y="6356350"/>
            <a:ext cx="4114800" cy="365125"/>
          </a:xfrm>
        </p:spPr>
        <p:txBody>
          <a:bodyPr/>
          <a:lstStyle>
            <a:lvl1pPr>
              <a:defRPr>
                <a:latin typeface="微软雅黑" panose="020B0503020204020204" charset="-122"/>
                <a:ea typeface="微软雅黑" panose="020B0503020204020204" charset="-122"/>
                <a:cs typeface="微软雅黑" panose="020B0503020204020204" charset="-122"/>
              </a:defRPr>
            </a:lvl1pPr>
          </a:lstStyle>
          <a:p>
            <a:endParaRPr lang="zh-CN" altLang="en-US" dirty="0"/>
          </a:p>
        </p:txBody>
      </p:sp>
      <p:sp>
        <p:nvSpPr>
          <p:cNvPr id="11" name="灯片编号占位符 10"/>
          <p:cNvSpPr>
            <a:spLocks noGrp="1"/>
          </p:cNvSpPr>
          <p:nvPr>
            <p:ph type="sldNum" sz="quarter" idx="12"/>
            <p:custDataLst>
              <p:tags r:id="rId24"/>
            </p:custDataLst>
          </p:nvPr>
        </p:nvSpPr>
        <p:spPr>
          <a:xfrm>
            <a:off x="8610600" y="6356350"/>
            <a:ext cx="2743200" cy="365125"/>
          </a:xfrm>
        </p:spPr>
        <p:txBody>
          <a:bodyPr/>
          <a:lstStyle>
            <a:lvl1pPr>
              <a:defRPr>
                <a:latin typeface="微软雅黑" panose="020B0503020204020204" charset="-122"/>
                <a:ea typeface="微软雅黑" panose="020B0503020204020204" charset="-122"/>
                <a:cs typeface="微软雅黑" panose="020B0503020204020204" charset="-122"/>
              </a:defRPr>
            </a:lvl1pPr>
          </a:lstStyle>
          <a:p>
            <a:fld id="{515A922F-1294-4387-9CB3-FCC8465D972A}" type="slidenum">
              <a:rPr lang="zh-CN" altLang="en-US" smtClean="0"/>
            </a:fld>
            <a:endParaRPr lang="zh-CN" altLang="en-US" dirty="0"/>
          </a:p>
        </p:txBody>
      </p:sp>
      <p:sp>
        <p:nvSpPr>
          <p:cNvPr id="12" name="KSO_TEMPLATE" hidden="1"/>
          <p:cNvSpPr/>
          <p:nvPr>
            <p:custDataLst>
              <p:tags r:id="rId25"/>
            </p:custDataLst>
          </p:nvPr>
        </p:nvSpPr>
        <p:spPr>
          <a:xfrm>
            <a:off x="0" y="0"/>
            <a:ext cx="0" cy="0"/>
          </a:xfrm>
          <a:prstGeom prst="rect">
            <a:avLst/>
          </a:prstGeom>
          <a:solidFill>
            <a:srgbClr val="00CC99"/>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cs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b="1" kern="120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Sans Light" panose="00000400000000000000" pitchFamily="2" charset="-122"/>
          <a:ea typeface="+mn-ea"/>
          <a:cs typeface="MiSans Bold" panose="0000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Sans Light" panose="00000400000000000000" pitchFamily="2" charset="-122"/>
          <a:ea typeface="+mn-ea"/>
          <a:cs typeface="MiSans Bold" panose="0000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Sans Light" panose="00000400000000000000" pitchFamily="2" charset="-122"/>
          <a:ea typeface="+mn-ea"/>
          <a:cs typeface="MiSans Bold" panose="0000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Sans Light" panose="00000400000000000000" pitchFamily="2" charset="-122"/>
          <a:ea typeface="+mn-ea"/>
          <a:cs typeface="MiSans Bold" panose="0000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Sans Light" panose="00000400000000000000" pitchFamily="2" charset="-122"/>
          <a:ea typeface="+mn-ea"/>
          <a:cs typeface="MiSans Bold" panose="0000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33.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2.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43.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3.xml"/><Relationship Id="rId3" Type="http://schemas.openxmlformats.org/officeDocument/2006/relationships/tags" Target="../tags/tag144.xml"/><Relationship Id="rId2" Type="http://schemas.openxmlformats.org/officeDocument/2006/relationships/image" Target="../media/image11.png"/><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45.xml"/><Relationship Id="rId2" Type="http://schemas.openxmlformats.org/officeDocument/2006/relationships/image" Target="../media/image13.pn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3.xml"/><Relationship Id="rId6" Type="http://schemas.openxmlformats.org/officeDocument/2006/relationships/tags" Target="../tags/tag146.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3.xml"/><Relationship Id="rId6" Type="http://schemas.openxmlformats.org/officeDocument/2006/relationships/tags" Target="../tags/tag147.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image" Target="../media/image10.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48.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9.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5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5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5.xml"/><Relationship Id="rId1" Type="http://schemas.openxmlformats.org/officeDocument/2006/relationships/tags" Target="../tags/tag15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5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7.xml"/><Relationship Id="rId1"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58.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6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2.xml"/><Relationship Id="rId1" Type="http://schemas.openxmlformats.org/officeDocument/2006/relationships/tags" Target="../tags/tag16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63.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64.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openxmlformats.org/officeDocument/2006/relationships/tags" Target="../tags/tag135.xml"/><Relationship Id="rId1" Type="http://schemas.openxmlformats.org/officeDocument/2006/relationships/image" Target="../media/image2.GI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6.xml"/><Relationship Id="rId1" Type="http://schemas.openxmlformats.org/officeDocument/2006/relationships/tags" Target="../tags/tag165.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68.xml"/><Relationship Id="rId2" Type="http://schemas.openxmlformats.org/officeDocument/2006/relationships/image" Target="../media/image32.jpeg"/><Relationship Id="rId1" Type="http://schemas.openxmlformats.org/officeDocument/2006/relationships/tags" Target="../tags/tag167.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6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70.xml"/><Relationship Id="rId1" Type="http://schemas.openxmlformats.org/officeDocument/2006/relationships/image" Target="../media/image33.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7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73.xml"/><Relationship Id="rId1" Type="http://schemas.openxmlformats.org/officeDocument/2006/relationships/tags" Target="../tags/tag17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74.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75.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76.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7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78.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79.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0.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1.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37.xml"/></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3.xml"/><Relationship Id="rId5" Type="http://schemas.openxmlformats.org/officeDocument/2006/relationships/tags" Target="../tags/tag138.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3.xml"/><Relationship Id="rId5" Type="http://schemas.openxmlformats.org/officeDocument/2006/relationships/tags" Target="../tags/tag139.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40.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Freeform 20"/>
          <p:cNvSpPr/>
          <p:nvPr/>
        </p:nvSpPr>
        <p:spPr>
          <a:xfrm>
            <a:off x="371475" y="365125"/>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
        <p:nvSpPr>
          <p:cNvPr id="10" name="文本框 9" descr="7b0a2020202022776f7264617274223a2022220a7d0a"/>
          <p:cNvSpPr/>
          <p:nvPr/>
        </p:nvSpPr>
        <p:spPr>
          <a:xfrm>
            <a:off x="1024890" y="1129030"/>
            <a:ext cx="10142855" cy="2766060"/>
          </a:xfrm>
          <a:prstGeom prst="rect">
            <a:avLst/>
          </a:prstGeom>
          <a:noFill/>
        </p:spPr>
        <p:txBody>
          <a:bodyPr wrap="square" rtlCol="0">
            <a:noAutofit/>
          </a:bodyPr>
          <a:p>
            <a:pPr algn="ctr">
              <a:lnSpc>
                <a:spcPct val="100000"/>
              </a:lnSpc>
            </a:pPr>
            <a:r>
              <a:rPr lang="zh-CN" altLang="en-US" sz="5400" spc="-300" dirty="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cs typeface="思源黑体 Heavy" panose="020B0A00000000000000" charset="-122"/>
                <a:sym typeface="+mn-lt"/>
              </a:rPr>
              <a:t>2024狮城国际食品饮料展览会</a:t>
            </a:r>
            <a:endParaRPr lang="zh-CN" altLang="en-US" sz="5400" spc="-300" dirty="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cs typeface="思源黑体 Heavy" panose="020B0A00000000000000" charset="-122"/>
              <a:sym typeface="+mn-lt"/>
            </a:endParaRPr>
          </a:p>
          <a:p>
            <a:pPr algn="ctr">
              <a:lnSpc>
                <a:spcPct val="100000"/>
              </a:lnSpc>
            </a:pPr>
            <a:r>
              <a:rPr lang="zh-CN" altLang="en-US" sz="280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sym typeface="+mn-ea"/>
              </a:rPr>
              <a:t>International Food</a:t>
            </a:r>
            <a:r>
              <a:rPr lang="en-US" altLang="zh-CN" sz="280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sym typeface="+mn-ea"/>
              </a:rPr>
              <a:t> and</a:t>
            </a:r>
            <a:r>
              <a:rPr lang="zh-CN" altLang="en-US" sz="280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sym typeface="+mn-ea"/>
              </a:rPr>
              <a:t> Beverage Expo </a:t>
            </a:r>
            <a:r>
              <a:rPr lang="en-US" altLang="zh-CN" sz="280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sym typeface="+mn-ea"/>
              </a:rPr>
              <a:t>Lion City</a:t>
            </a:r>
            <a:r>
              <a:rPr lang="zh-CN" altLang="en-US" sz="280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sym typeface="+mn-ea"/>
              </a:rPr>
              <a:t> 2024</a:t>
            </a:r>
            <a:endParaRPr lang="zh-CN" altLang="en-US" sz="2800" spc="-300" dirty="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cs typeface="思源黑体 Heavy" panose="020B0A00000000000000" charset="-122"/>
              <a:sym typeface="+mn-lt"/>
            </a:endParaRPr>
          </a:p>
          <a:p>
            <a:pPr algn="ctr">
              <a:lnSpc>
                <a:spcPct val="100000"/>
              </a:lnSpc>
            </a:pPr>
            <a:r>
              <a:rPr lang="zh-CN" altLang="en-US" sz="5400" spc="-300" dirty="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cs typeface="思源黑体 Heavy" panose="020B0A00000000000000" charset="-122"/>
                <a:sym typeface="+mn-lt"/>
              </a:rPr>
              <a:t>暨</a:t>
            </a:r>
            <a:r>
              <a:rPr lang="zh-CN" altLang="en-US" sz="5400" spc="-300" dirty="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cs typeface="思源黑体 Heavy" panose="020B0A00000000000000" charset="-122"/>
                <a:sym typeface="+mn-lt"/>
              </a:rPr>
              <a:t>2024亚太国际食品展</a:t>
            </a:r>
            <a:endParaRPr lang="zh-CN" altLang="en-US" sz="5400" spc="-300" dirty="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cs typeface="思源黑体 Heavy" panose="020B0A00000000000000" charset="-122"/>
              <a:sym typeface="+mn-lt"/>
            </a:endParaRPr>
          </a:p>
          <a:p>
            <a:pPr algn="ctr">
              <a:lnSpc>
                <a:spcPct val="100000"/>
              </a:lnSpc>
            </a:pPr>
            <a:r>
              <a:rPr lang="en-US" altLang="zh-CN" sz="320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sym typeface="+mn-ea"/>
              </a:rPr>
              <a:t>Asia Pasific</a:t>
            </a:r>
            <a:r>
              <a:rPr lang="zh-CN" altLang="en-US" sz="320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sym typeface="+mn-ea"/>
              </a:rPr>
              <a:t> Food Expo 2024</a:t>
            </a:r>
            <a:endParaRPr lang="zh-CN" altLang="en-US" sz="3200" spc="-300" dirty="0">
              <a:solidFill>
                <a:schemeClr val="tx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cs typeface="思源黑体 Heavy" panose="020B0A00000000000000" charset="-122"/>
              <a:sym typeface="+mn-lt"/>
            </a:endParaRPr>
          </a:p>
        </p:txBody>
      </p:sp>
      <p:sp>
        <p:nvSpPr>
          <p:cNvPr id="27" name="矩形 26"/>
          <p:cNvSpPr/>
          <p:nvPr/>
        </p:nvSpPr>
        <p:spPr>
          <a:xfrm>
            <a:off x="3983355" y="4527550"/>
            <a:ext cx="4225925" cy="620395"/>
          </a:xfrm>
          <a:prstGeom prst="rect">
            <a:avLst/>
          </a:prstGeom>
        </p:spPr>
        <p:txBody>
          <a:bodyPr wrap="square">
            <a:noAutofit/>
          </a:bodyPr>
          <a:p>
            <a:pPr algn="just">
              <a:spcAft>
                <a:spcPts val="0"/>
              </a:spcAft>
            </a:pPr>
            <a:r>
              <a:rPr lang="zh-CN" altLang="en-US" sz="2400" b="1" kern="100" dirty="0" smtClean="0">
                <a:solidFill>
                  <a:schemeClr val="bg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charset="0"/>
              </a:rPr>
              <a:t>广西东博会国际会展有限公司</a:t>
            </a:r>
            <a:endParaRPr lang="zh-CN" altLang="en-US" sz="2400" b="1" kern="100" dirty="0" smtClean="0">
              <a:solidFill>
                <a:schemeClr val="bg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charset="0"/>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p:nvPr>
            <p:ph type="body" idx="5"/>
          </p:nvPr>
        </p:nvSpPr>
        <p:spPr/>
        <p:txBody>
          <a:bodyPr/>
          <a:p>
            <a:endParaRPr lang="zh-CN" altLang="en-US"/>
          </a:p>
        </p:txBody>
      </p:sp>
      <p:sp>
        <p:nvSpPr>
          <p:cNvPr id="4" name="标题 3"/>
          <p:cNvSpPr/>
          <p:nvPr>
            <p:ph type="title" idx="4"/>
          </p:nvPr>
        </p:nvSpPr>
        <p:spPr/>
        <p:txBody>
          <a:bodyPr/>
          <a:p>
            <a:endParaRPr lang="zh-CN" altLang="en-US"/>
          </a:p>
        </p:txBody>
      </p:sp>
      <p:sp>
        <p:nvSpPr>
          <p:cNvPr id="47" name="矩形: 圆角 46"/>
          <p:cNvSpPr/>
          <p:nvPr/>
        </p:nvSpPr>
        <p:spPr>
          <a:xfrm>
            <a:off x="1064895" y="1162685"/>
            <a:ext cx="9829800" cy="5238115"/>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400">
                <a:solidFill>
                  <a:schemeClr val="tx1"/>
                </a:solidFill>
                <a:cs typeface="+mn-ea"/>
                <a:sym typeface="+mn-lt"/>
              </a:rPr>
              <a:t>组织架构：（拟）</a:t>
            </a:r>
            <a:endParaRPr lang="zh-CN" altLang="en-US" sz="3400">
              <a:solidFill>
                <a:schemeClr val="tx1"/>
              </a:solidFill>
              <a:cs typeface="+mn-ea"/>
              <a:sym typeface="+mn-lt"/>
            </a:endParaRPr>
          </a:p>
          <a:p>
            <a:pPr algn="l"/>
            <a:r>
              <a:rPr lang="zh-CN" altLang="en-US" sz="3400">
                <a:solidFill>
                  <a:schemeClr val="tx1"/>
                </a:solidFill>
                <a:cs typeface="+mn-ea"/>
                <a:sym typeface="+mn-lt"/>
              </a:rPr>
              <a:t>主办单位：广西国际博览集团有限公司</a:t>
            </a:r>
            <a:endParaRPr lang="zh-CN" altLang="en-US" sz="3400">
              <a:solidFill>
                <a:schemeClr val="tx1"/>
              </a:solidFill>
              <a:cs typeface="+mn-ea"/>
              <a:sym typeface="+mn-lt"/>
            </a:endParaRPr>
          </a:p>
          <a:p>
            <a:pPr algn="l"/>
            <a:r>
              <a:rPr lang="en-US" altLang="zh-CN" sz="3400">
                <a:solidFill>
                  <a:schemeClr val="tx1"/>
                </a:solidFill>
                <a:cs typeface="+mn-ea"/>
                <a:sym typeface="+mn-lt"/>
              </a:rPr>
              <a:t>                 </a:t>
            </a:r>
            <a:r>
              <a:rPr lang="zh-CN" altLang="en-US" sz="3400">
                <a:solidFill>
                  <a:schemeClr val="tx1"/>
                </a:solidFill>
                <a:cs typeface="+mn-ea"/>
                <a:sym typeface="+mn-lt"/>
              </a:rPr>
              <a:t>新加坡食品厂商联合会（SFMA）</a:t>
            </a:r>
            <a:endParaRPr lang="zh-CN" altLang="en-US" sz="3400">
              <a:solidFill>
                <a:schemeClr val="tx1"/>
              </a:solidFill>
              <a:cs typeface="+mn-ea"/>
              <a:sym typeface="+mn-lt"/>
            </a:endParaRPr>
          </a:p>
          <a:p>
            <a:pPr algn="l"/>
            <a:r>
              <a:rPr lang="en-US" altLang="zh-CN" sz="3400">
                <a:solidFill>
                  <a:schemeClr val="tx1"/>
                </a:solidFill>
                <a:cs typeface="+mn-ea"/>
                <a:sym typeface="+mn-lt"/>
              </a:rPr>
              <a:t>                 </a:t>
            </a:r>
            <a:r>
              <a:rPr lang="zh-CN" altLang="en-US" sz="3400">
                <a:solidFill>
                  <a:schemeClr val="tx1"/>
                </a:solidFill>
                <a:cs typeface="+mn-ea"/>
                <a:sym typeface="+mn-lt"/>
              </a:rPr>
              <a:t>陆海新通道运营有限公司</a:t>
            </a:r>
            <a:endParaRPr lang="zh-CN" altLang="en-US" sz="3400">
              <a:solidFill>
                <a:schemeClr val="tx1"/>
              </a:solidFill>
              <a:cs typeface="+mn-ea"/>
              <a:sym typeface="+mn-lt"/>
            </a:endParaRPr>
          </a:p>
          <a:p>
            <a:pPr algn="l"/>
            <a:r>
              <a:rPr lang="zh-CN" altLang="en-US" sz="3400">
                <a:solidFill>
                  <a:schemeClr val="tx1"/>
                </a:solidFill>
                <a:cs typeface="+mn-ea"/>
                <a:sym typeface="+mn-lt"/>
              </a:rPr>
              <a:t>协办单位：广东省对外经济贸易企业</a:t>
            </a:r>
            <a:r>
              <a:rPr lang="zh-CN" altLang="en-US" sz="3400">
                <a:solidFill>
                  <a:schemeClr val="tx1"/>
                </a:solidFill>
                <a:cs typeface="+mn-ea"/>
                <a:sym typeface="+mn-lt"/>
              </a:rPr>
              <a:t>协会</a:t>
            </a:r>
            <a:endParaRPr lang="zh-CN" altLang="en-US" sz="3400">
              <a:solidFill>
                <a:schemeClr val="tx1"/>
              </a:solidFill>
              <a:cs typeface="+mn-ea"/>
              <a:sym typeface="+mn-lt"/>
            </a:endParaRPr>
          </a:p>
          <a:p>
            <a:pPr algn="l"/>
            <a:r>
              <a:rPr lang="zh-CN" altLang="en-US" sz="3400">
                <a:solidFill>
                  <a:schemeClr val="tx1"/>
                </a:solidFill>
                <a:cs typeface="+mn-ea"/>
                <a:sym typeface="+mn-lt"/>
              </a:rPr>
              <a:t>支持单位：新加坡食品局</a:t>
            </a:r>
            <a:endParaRPr lang="zh-CN" altLang="en-US" sz="3400">
              <a:solidFill>
                <a:schemeClr val="tx1"/>
              </a:solidFill>
              <a:cs typeface="+mn-ea"/>
              <a:sym typeface="+mn-lt"/>
            </a:endParaRPr>
          </a:p>
          <a:p>
            <a:pPr algn="l"/>
            <a:r>
              <a:rPr lang="en-US" altLang="zh-CN" sz="3400">
                <a:solidFill>
                  <a:schemeClr val="tx1"/>
                </a:solidFill>
                <a:cs typeface="+mn-ea"/>
                <a:sym typeface="+mn-lt"/>
              </a:rPr>
              <a:t>                 </a:t>
            </a:r>
            <a:r>
              <a:rPr lang="zh-CN" altLang="en-US" sz="3400">
                <a:solidFill>
                  <a:schemeClr val="tx1"/>
                </a:solidFill>
                <a:cs typeface="+mn-ea"/>
                <a:sym typeface="+mn-lt"/>
              </a:rPr>
              <a:t>东盟—中国工商总会</a:t>
            </a:r>
            <a:endParaRPr lang="zh-CN" altLang="en-US" sz="3400">
              <a:solidFill>
                <a:schemeClr val="tx1"/>
              </a:solidFill>
              <a:cs typeface="+mn-ea"/>
              <a:sym typeface="+mn-lt"/>
            </a:endParaRPr>
          </a:p>
          <a:p>
            <a:pPr algn="l"/>
            <a:r>
              <a:rPr lang="zh-CN" altLang="en-US" sz="3400">
                <a:solidFill>
                  <a:schemeClr val="tx1"/>
                </a:solidFill>
                <a:cs typeface="+mn-ea"/>
                <a:sym typeface="+mn-lt"/>
              </a:rPr>
              <a:t>承办单位：广西东博会国际会展有限公司</a:t>
            </a:r>
            <a:endParaRPr lang="zh-CN" altLang="en-US" sz="3400">
              <a:solidFill>
                <a:schemeClr val="tx1"/>
              </a:solidFill>
              <a:cs typeface="+mn-ea"/>
              <a:sym typeface="+mn-lt"/>
            </a:endParaRPr>
          </a:p>
        </p:txBody>
      </p:sp>
      <p:sp>
        <p:nvSpPr>
          <p:cNvPr id="15"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sp>
        <p:nvSpPr>
          <p:cNvPr id="31" name="PA_库_文本框 18"/>
          <p:cNvSpPr/>
          <p:nvPr/>
        </p:nvSpPr>
        <p:spPr>
          <a:xfrm>
            <a:off x="1454053" y="362227"/>
            <a:ext cx="2131529" cy="645160"/>
          </a:xfrm>
          <a:prstGeom prst="rect">
            <a:avLst/>
          </a:prstGeom>
          <a:noFill/>
        </p:spPr>
        <p:txBody>
          <a:bodyPr vert="horz" wrap="square" rtlCol="0">
            <a:spAutoFit/>
          </a:bodyPr>
          <a:p>
            <a:pPr algn="dist"/>
            <a:r>
              <a:rPr lang="zh-CN" altLang="en-US" sz="3600" b="1" dirty="0">
                <a:solidFill>
                  <a:schemeClr val="bg2"/>
                </a:solidFill>
                <a:cs typeface="+mn-ea"/>
                <a:sym typeface="+mn-lt"/>
              </a:rPr>
              <a:t>展会简介</a:t>
            </a:r>
            <a:endParaRPr lang="zh-CN" altLang="en-US" sz="3600" b="1" dirty="0">
              <a:solidFill>
                <a:schemeClr val="bg2"/>
              </a:solidFill>
              <a:cs typeface="+mn-ea"/>
              <a:sym typeface="+mn-lt"/>
            </a:endParaRPr>
          </a:p>
        </p:txBody>
      </p:sp>
      <p:sp>
        <p:nvSpPr>
          <p:cNvPr id="2" name="Freeform 20"/>
          <p:cNvSpPr/>
          <p:nvPr/>
        </p:nvSpPr>
        <p:spPr>
          <a:xfrm>
            <a:off x="11099165" y="339725"/>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占位符 24"/>
          <p:cNvSpPr/>
          <p:nvPr>
            <p:ph type="body" idx="5"/>
          </p:nvPr>
        </p:nvSpPr>
        <p:spPr/>
        <p:txBody>
          <a:bodyPr/>
          <a:p>
            <a:endParaRPr lang="zh-CN" altLang="en-US"/>
          </a:p>
        </p:txBody>
      </p:sp>
      <p:sp>
        <p:nvSpPr>
          <p:cNvPr id="26" name="标题 25"/>
          <p:cNvSpPr/>
          <p:nvPr>
            <p:ph type="title" idx="4"/>
          </p:nvPr>
        </p:nvSpPr>
        <p:spPr/>
        <p:txBody>
          <a:bodyPr/>
          <a:p>
            <a:endParaRPr lang="zh-CN" altLang="en-US"/>
          </a:p>
        </p:txBody>
      </p:sp>
      <p:sp>
        <p:nvSpPr>
          <p:cNvPr id="15"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lstStyle/>
          <a:p>
            <a:endParaRPr lang="zh-CN" altLang="en-US">
              <a:solidFill>
                <a:srgbClr val="AD3839"/>
              </a:solidFill>
              <a:cs typeface="+mn-ea"/>
              <a:sym typeface="+mn-lt"/>
            </a:endParaRPr>
          </a:p>
        </p:txBody>
      </p:sp>
      <p:sp>
        <p:nvSpPr>
          <p:cNvPr id="31" name="PA_库_文本框 18"/>
          <p:cNvSpPr/>
          <p:nvPr/>
        </p:nvSpPr>
        <p:spPr>
          <a:xfrm>
            <a:off x="1454053" y="362227"/>
            <a:ext cx="2131529" cy="645160"/>
          </a:xfrm>
          <a:prstGeom prst="rect">
            <a:avLst/>
          </a:prstGeom>
          <a:noFill/>
        </p:spPr>
        <p:txBody>
          <a:bodyPr vert="horz" wrap="square" rtlCol="0">
            <a:spAutoFit/>
          </a:bodyPr>
          <a:lstStyle/>
          <a:p>
            <a:pPr algn="dist"/>
            <a:r>
              <a:rPr lang="zh-CN" altLang="en-US" sz="3600" b="1" dirty="0">
                <a:solidFill>
                  <a:schemeClr val="bg2"/>
                </a:solidFill>
                <a:cs typeface="+mn-ea"/>
                <a:sym typeface="+mn-lt"/>
              </a:rPr>
              <a:t>展会简介</a:t>
            </a:r>
            <a:endParaRPr lang="zh-CN" altLang="en-US" sz="3600" b="1" dirty="0">
              <a:solidFill>
                <a:schemeClr val="bg2"/>
              </a:solidFill>
              <a:cs typeface="+mn-ea"/>
              <a:sym typeface="+mn-lt"/>
            </a:endParaRPr>
          </a:p>
        </p:txBody>
      </p:sp>
      <p:sp>
        <p:nvSpPr>
          <p:cNvPr id="4" name="矩形 3"/>
          <p:cNvSpPr/>
          <p:nvPr/>
        </p:nvSpPr>
        <p:spPr>
          <a:xfrm>
            <a:off x="627380" y="1676400"/>
            <a:ext cx="3983990" cy="3969385"/>
          </a:xfrm>
          <a:prstGeom prst="rect">
            <a:avLst/>
          </a:prstGeom>
          <a:solidFill>
            <a:schemeClr val="accent1">
              <a:lumMod val="10000"/>
              <a:lumOff val="90000"/>
            </a:schemeClr>
          </a:solidFill>
          <a:ln w="9525" cap="flat" cmpd="sng" algn="ctr">
            <a:noFill/>
            <a:prstDash val="solid"/>
            <a:miter lim="800000"/>
            <a:headEnd type="none" w="med" len="med"/>
            <a:tailEnd type="none" w="med" len="med"/>
          </a:ln>
          <a:effectLst>
            <a:outerShdw blurRad="101600" sx="102000" sy="102000" algn="ctr"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p:nvPr/>
        </p:nvPicPr>
        <p:blipFill rotWithShape="1">
          <a:blip r:embed="rId1">
            <a:extLst>
              <a:ext uri="{28A0092B-C50C-407E-A947-70E740481C1C}">
                <a14:useLocalDpi xmlns:a14="http://schemas.microsoft.com/office/drawing/2010/main" val="0"/>
              </a:ext>
            </a:extLst>
          </a:blip>
          <a:srcRect l="18813" r="48681"/>
          <a:stretch>
            <a:fillRect/>
          </a:stretch>
        </p:blipFill>
        <p:spPr>
          <a:xfrm>
            <a:off x="627380" y="1676400"/>
            <a:ext cx="1931035" cy="3969385"/>
          </a:xfrm>
          <a:prstGeom prst="rect">
            <a:avLst/>
          </a:prstGeom>
          <a:ln w="3175" cap="flat" cmpd="sng" algn="ctr">
            <a:solidFill>
              <a:schemeClr val="tx1">
                <a:alpha val="20000"/>
                <a:lumMod val="40000"/>
                <a:lumOff val="60000"/>
              </a:schemeClr>
            </a:solidFill>
            <a:prstDash val="solid"/>
            <a:headEnd type="none" w="med" len="med"/>
            <a:tailEnd type="none" w="med" len="med"/>
          </a:ln>
        </p:spPr>
      </p:pic>
      <p:sp>
        <p:nvSpPr>
          <p:cNvPr id="10" name="矩形 9"/>
          <p:cNvSpPr/>
          <p:nvPr/>
        </p:nvSpPr>
        <p:spPr>
          <a:xfrm>
            <a:off x="4157980" y="1676400"/>
            <a:ext cx="3983990" cy="3969385"/>
          </a:xfrm>
          <a:prstGeom prst="rect">
            <a:avLst/>
          </a:prstGeom>
          <a:solidFill>
            <a:schemeClr val="accent1">
              <a:lumMod val="10000"/>
              <a:lumOff val="90000"/>
            </a:schemeClr>
          </a:solidFill>
          <a:ln w="9525" cap="flat" cmpd="sng" algn="ctr">
            <a:noFill/>
            <a:prstDash val="solid"/>
            <a:miter lim="800000"/>
            <a:headEnd type="none" w="med" len="med"/>
            <a:tailEnd type="none" w="med" len="med"/>
          </a:ln>
          <a:effectLst>
            <a:outerShdw blurRad="101600" sx="102000" sy="102000" algn="ctr"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p:nvPr/>
        </p:nvPicPr>
        <p:blipFill rotWithShape="1">
          <a:blip r:embed="rId2">
            <a:extLst>
              <a:ext uri="{28A0092B-C50C-407E-A947-70E740481C1C}">
                <a14:useLocalDpi xmlns:a14="http://schemas.microsoft.com/office/drawing/2010/main" val="0"/>
              </a:ext>
            </a:extLst>
          </a:blip>
          <a:srcRect l="29402" r="38132"/>
          <a:stretch>
            <a:fillRect/>
          </a:stretch>
        </p:blipFill>
        <p:spPr>
          <a:xfrm>
            <a:off x="4272280" y="1676400"/>
            <a:ext cx="1932305" cy="3969385"/>
          </a:xfrm>
          <a:prstGeom prst="rect">
            <a:avLst/>
          </a:prstGeom>
          <a:ln w="3175" cap="flat" cmpd="sng" algn="ctr">
            <a:solidFill>
              <a:schemeClr val="tx1">
                <a:alpha val="20000"/>
                <a:lumMod val="40000"/>
                <a:lumOff val="60000"/>
              </a:schemeClr>
            </a:solidFill>
            <a:prstDash val="solid"/>
            <a:headEnd type="none" w="med" len="med"/>
            <a:tailEnd type="none" w="med" len="med"/>
          </a:ln>
        </p:spPr>
      </p:pic>
      <p:sp>
        <p:nvSpPr>
          <p:cNvPr id="5" name="矩形 4"/>
          <p:cNvSpPr/>
          <p:nvPr/>
        </p:nvSpPr>
        <p:spPr>
          <a:xfrm>
            <a:off x="2715260" y="2800033"/>
            <a:ext cx="1307101" cy="2234538"/>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400" dirty="0">
                <a:solidFill>
                  <a:srgbClr val="2F3B2E"/>
                </a:solidFill>
                <a:latin typeface="微软雅黑" panose="020B0503020204020204" charset="-122"/>
                <a:ea typeface="微软雅黑" panose="020B0503020204020204" charset="-122"/>
                <a:sym typeface="+mn-ea"/>
              </a:rPr>
              <a:t>反映中国与新加坡食品工业行业发展和趋势的国际性展会。</a:t>
            </a:r>
            <a:endParaRPr lang="zh-CN" altLang="en-US" sz="1400" kern="0" dirty="0">
              <a:solidFill>
                <a:srgbClr val="262626"/>
              </a:solidFill>
              <a:latin typeface="微软雅黑" panose="020B0503020204020204" charset="-122"/>
              <a:ea typeface="微软雅黑" panose="020B0503020204020204" charset="-122"/>
              <a:cs typeface="+mn-ea"/>
            </a:endParaRPr>
          </a:p>
        </p:txBody>
      </p:sp>
      <p:sp>
        <p:nvSpPr>
          <p:cNvPr id="6" name="矩形 5"/>
          <p:cNvSpPr/>
          <p:nvPr/>
        </p:nvSpPr>
        <p:spPr>
          <a:xfrm>
            <a:off x="2715260" y="2070418"/>
            <a:ext cx="1307101" cy="650063"/>
          </a:xfrm>
          <a:prstGeom prst="rect">
            <a:avLst/>
          </a:prstGeom>
          <a:noFill/>
        </p:spPr>
        <p:txBody>
          <a:bodyPr wrap="square" lIns="0" tIns="0" rIns="0" bIns="0" rtlCol="0" anchor="b">
            <a:noAutofit/>
          </a:bodyPr>
          <a:p>
            <a:pPr algn="just">
              <a:spcBef>
                <a:spcPct val="0"/>
              </a:spcBef>
              <a:spcAft>
                <a:spcPct val="0"/>
              </a:spcAft>
            </a:pPr>
            <a:r>
              <a:rPr lang="zh-CN" altLang="en-US" sz="2000" b="1" kern="0" dirty="0">
                <a:solidFill>
                  <a:schemeClr val="accent1"/>
                </a:solidFill>
                <a:latin typeface="+mn-ea"/>
                <a:cs typeface="+mn-ea"/>
              </a:rPr>
              <a:t>行业趋势</a:t>
            </a:r>
            <a:endParaRPr lang="zh-CN" altLang="en-US" sz="2000" b="1" kern="0" dirty="0">
              <a:solidFill>
                <a:schemeClr val="accent1"/>
              </a:solidFill>
              <a:latin typeface="+mn-ea"/>
              <a:cs typeface="+mn-ea"/>
            </a:endParaRPr>
          </a:p>
        </p:txBody>
      </p:sp>
      <p:sp>
        <p:nvSpPr>
          <p:cNvPr id="9" name="矩形 8"/>
          <p:cNvSpPr/>
          <p:nvPr/>
        </p:nvSpPr>
        <p:spPr>
          <a:xfrm>
            <a:off x="2719070" y="1918653"/>
            <a:ext cx="288000" cy="72000"/>
          </a:xfrm>
          <a:prstGeom prst="rect">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just"/>
            <a:endParaRPr lang="zh-CN" altLang="en-US"/>
          </a:p>
        </p:txBody>
      </p:sp>
      <p:sp>
        <p:nvSpPr>
          <p:cNvPr id="17" name="矩形 16"/>
          <p:cNvSpPr/>
          <p:nvPr/>
        </p:nvSpPr>
        <p:spPr>
          <a:xfrm>
            <a:off x="6384290" y="2800033"/>
            <a:ext cx="1307101" cy="2234538"/>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400" dirty="0">
                <a:effectLst>
                  <a:outerShdw blurRad="38100" dist="19050" dir="2700000" algn="tl" rotWithShape="0">
                    <a:schemeClr val="dk1">
                      <a:alpha val="40000"/>
                    </a:schemeClr>
                  </a:outerShdw>
                </a:effectLst>
                <a:sym typeface="+mn-ea"/>
              </a:rPr>
              <a:t>新加坡当地 B2B 和 B2C </a:t>
            </a:r>
            <a:r>
              <a:rPr lang="zh-CN" altLang="en-US" sz="1400" dirty="0">
                <a:solidFill>
                  <a:srgbClr val="2F3B2E"/>
                </a:solidFill>
                <a:sym typeface="+mn-ea"/>
              </a:rPr>
              <a:t>概念领域最知名的盛会之一，</a:t>
            </a:r>
            <a:r>
              <a:rPr lang="zh-CN" altLang="en-US" sz="1400" dirty="0">
                <a:effectLst>
                  <a:outerShdw blurRad="38100" dist="19050" dir="2700000" algn="tl" rotWithShape="0">
                    <a:schemeClr val="dk1">
                      <a:alpha val="40000"/>
                    </a:schemeClr>
                  </a:outerShdw>
                </a:effectLst>
                <a:sym typeface="+mn-ea"/>
              </a:rPr>
              <a:t>吸引了亚太地区的各界人士</a:t>
            </a:r>
            <a:r>
              <a:rPr lang="zh-CN" altLang="en-US" sz="1400" dirty="0" smtClean="0">
                <a:effectLst>
                  <a:outerShdw blurRad="38100" dist="19050" dir="2700000" algn="tl" rotWithShape="0">
                    <a:schemeClr val="dk1">
                      <a:alpha val="40000"/>
                    </a:schemeClr>
                  </a:outerShdw>
                </a:effectLst>
                <a:sym typeface="+mn-ea"/>
              </a:rPr>
              <a:t>参与。</a:t>
            </a:r>
            <a:endParaRPr lang="zh-CN" altLang="en-US" sz="1400" kern="0" dirty="0">
              <a:solidFill>
                <a:srgbClr val="262626"/>
              </a:solidFill>
              <a:latin typeface="+mn-ea"/>
              <a:cs typeface="+mn-ea"/>
            </a:endParaRPr>
          </a:p>
        </p:txBody>
      </p:sp>
      <p:sp>
        <p:nvSpPr>
          <p:cNvPr id="21" name="矩形 20"/>
          <p:cNvSpPr/>
          <p:nvPr/>
        </p:nvSpPr>
        <p:spPr>
          <a:xfrm>
            <a:off x="6372860" y="2070418"/>
            <a:ext cx="1307101" cy="650063"/>
          </a:xfrm>
          <a:prstGeom prst="rect">
            <a:avLst/>
          </a:prstGeom>
          <a:noFill/>
        </p:spPr>
        <p:txBody>
          <a:bodyPr wrap="square" lIns="0" tIns="0" rIns="0" bIns="0" rtlCol="0" anchor="b">
            <a:noAutofit/>
          </a:bodyPr>
          <a:p>
            <a:pPr algn="just">
              <a:spcBef>
                <a:spcPct val="0"/>
              </a:spcBef>
              <a:spcAft>
                <a:spcPct val="0"/>
              </a:spcAft>
            </a:pPr>
            <a:r>
              <a:rPr lang="zh-CN" altLang="en-US" sz="2000" b="1" kern="0">
                <a:solidFill>
                  <a:schemeClr val="accent1"/>
                </a:solidFill>
                <a:latin typeface="+mn-ea"/>
                <a:cs typeface="+mn-ea"/>
              </a:rPr>
              <a:t>广泛影响</a:t>
            </a:r>
            <a:endParaRPr lang="zh-CN" altLang="en-US" sz="2000" b="1" kern="0">
              <a:solidFill>
                <a:schemeClr val="accent1"/>
              </a:solidFill>
              <a:latin typeface="+mn-ea"/>
              <a:cs typeface="+mn-ea"/>
            </a:endParaRPr>
          </a:p>
        </p:txBody>
      </p:sp>
      <p:sp>
        <p:nvSpPr>
          <p:cNvPr id="18" name="矩形 17"/>
          <p:cNvSpPr/>
          <p:nvPr/>
        </p:nvSpPr>
        <p:spPr>
          <a:xfrm>
            <a:off x="6319520" y="1918653"/>
            <a:ext cx="288000" cy="72000"/>
          </a:xfrm>
          <a:prstGeom prst="rect">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just"/>
            <a:endParaRPr lang="zh-CN" altLang="en-US"/>
          </a:p>
        </p:txBody>
      </p:sp>
      <p:sp>
        <p:nvSpPr>
          <p:cNvPr id="19" name="矩形 18"/>
          <p:cNvSpPr/>
          <p:nvPr/>
        </p:nvSpPr>
        <p:spPr>
          <a:xfrm>
            <a:off x="7919720" y="1676400"/>
            <a:ext cx="3572510" cy="3969385"/>
          </a:xfrm>
          <a:prstGeom prst="rect">
            <a:avLst/>
          </a:prstGeom>
          <a:solidFill>
            <a:schemeClr val="accent1">
              <a:lumMod val="10000"/>
              <a:lumOff val="90000"/>
            </a:schemeClr>
          </a:solidFill>
          <a:ln w="9525" cap="flat" cmpd="sng" algn="ctr">
            <a:noFill/>
            <a:prstDash val="solid"/>
            <a:miter lim="800000"/>
            <a:headEnd type="none" w="med" len="med"/>
            <a:tailEnd type="none" w="med" len="med"/>
          </a:ln>
          <a:effectLst>
            <a:outerShdw blurRad="101600" sx="102000" sy="102000" algn="ctr"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 name="图片 19"/>
          <p:cNvPicPr/>
          <p:nvPr/>
        </p:nvPicPr>
        <p:blipFill>
          <a:blip r:embed="rId3" cstate="print">
            <a:extLst>
              <a:ext uri="{28A0092B-C50C-407E-A947-70E740481C1C}">
                <a14:useLocalDpi xmlns:a14="http://schemas.microsoft.com/office/drawing/2010/main" val="0"/>
              </a:ext>
            </a:extLst>
          </a:blip>
          <a:srcRect l="13617" r="13617"/>
          <a:stretch>
            <a:fillRect/>
          </a:stretch>
        </p:blipFill>
        <p:spPr>
          <a:xfrm>
            <a:off x="7931150" y="1676400"/>
            <a:ext cx="1932305" cy="3969385"/>
          </a:xfrm>
          <a:prstGeom prst="rect">
            <a:avLst/>
          </a:prstGeom>
          <a:ln w="3175" cap="flat" cmpd="sng" algn="ctr">
            <a:solidFill>
              <a:schemeClr val="tx1">
                <a:alpha val="20000"/>
                <a:lumMod val="40000"/>
                <a:lumOff val="60000"/>
              </a:schemeClr>
            </a:solidFill>
            <a:prstDash val="solid"/>
            <a:headEnd type="none" w="med" len="med"/>
            <a:tailEnd type="none" w="med" len="med"/>
          </a:ln>
        </p:spPr>
      </p:pic>
      <p:sp>
        <p:nvSpPr>
          <p:cNvPr id="22" name="矩形 21"/>
          <p:cNvSpPr/>
          <p:nvPr/>
        </p:nvSpPr>
        <p:spPr>
          <a:xfrm>
            <a:off x="10007600" y="2800033"/>
            <a:ext cx="1307101" cy="2234538"/>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400" dirty="0">
                <a:effectLst>
                  <a:outerShdw blurRad="38100" dist="19050" dir="2700000" algn="tl" rotWithShape="0">
                    <a:schemeClr val="dk1">
                      <a:alpha val="40000"/>
                    </a:schemeClr>
                  </a:outerShdw>
                </a:effectLst>
                <a:sym typeface="+mn-ea"/>
              </a:rPr>
              <a:t>生产商、加工商、进出口商、经销商、零售商</a:t>
            </a:r>
            <a:r>
              <a:rPr lang="zh-CN" altLang="en-US" sz="1400" dirty="0" smtClean="0">
                <a:effectLst>
                  <a:outerShdw blurRad="38100" dist="19050" dir="2700000" algn="tl" rotWithShape="0">
                    <a:schemeClr val="dk1">
                      <a:alpha val="40000"/>
                    </a:schemeClr>
                  </a:outerShdw>
                </a:effectLst>
                <a:sym typeface="+mn-ea"/>
              </a:rPr>
              <a:t>、电商平台、酒店餐饮从业者</a:t>
            </a:r>
            <a:r>
              <a:rPr lang="zh-CN" altLang="en-US" sz="1400" dirty="0">
                <a:effectLst>
                  <a:outerShdw blurRad="38100" dist="19050" dir="2700000" algn="tl" rotWithShape="0">
                    <a:schemeClr val="dk1">
                      <a:alpha val="40000"/>
                    </a:schemeClr>
                  </a:outerShdw>
                </a:effectLst>
                <a:sym typeface="+mn-ea"/>
              </a:rPr>
              <a:t>、厨师及美食关注者等。</a:t>
            </a:r>
            <a:endParaRPr lang="zh-CN" altLang="en-US" sz="1400" kern="0" dirty="0">
              <a:solidFill>
                <a:srgbClr val="262626"/>
              </a:solidFill>
              <a:latin typeface="+mn-ea"/>
              <a:cs typeface="+mn-ea"/>
            </a:endParaRPr>
          </a:p>
        </p:txBody>
      </p:sp>
      <p:sp>
        <p:nvSpPr>
          <p:cNvPr id="23" name="矩形 22"/>
          <p:cNvSpPr/>
          <p:nvPr/>
        </p:nvSpPr>
        <p:spPr>
          <a:xfrm>
            <a:off x="10007600" y="2070418"/>
            <a:ext cx="1307101" cy="650063"/>
          </a:xfrm>
          <a:prstGeom prst="rect">
            <a:avLst/>
          </a:prstGeom>
          <a:noFill/>
        </p:spPr>
        <p:txBody>
          <a:bodyPr wrap="square" lIns="0" tIns="0" rIns="0" bIns="0" rtlCol="0" anchor="b">
            <a:noAutofit/>
          </a:bodyPr>
          <a:p>
            <a:pPr algn="just">
              <a:spcBef>
                <a:spcPct val="0"/>
              </a:spcBef>
              <a:spcAft>
                <a:spcPct val="0"/>
              </a:spcAft>
            </a:pPr>
            <a:r>
              <a:rPr lang="zh-CN" altLang="en-US" sz="2000" b="1" kern="0">
                <a:solidFill>
                  <a:schemeClr val="accent1"/>
                </a:solidFill>
                <a:latin typeface="+mn-ea"/>
                <a:cs typeface="+mn-ea"/>
              </a:rPr>
              <a:t>专业观众</a:t>
            </a:r>
            <a:endParaRPr lang="zh-CN" altLang="en-US" sz="2000" b="1" kern="0">
              <a:solidFill>
                <a:schemeClr val="accent1"/>
              </a:solidFill>
              <a:latin typeface="+mn-ea"/>
              <a:cs typeface="+mn-ea"/>
            </a:endParaRPr>
          </a:p>
        </p:txBody>
      </p:sp>
      <p:sp>
        <p:nvSpPr>
          <p:cNvPr id="24" name="矩形 23"/>
          <p:cNvSpPr/>
          <p:nvPr/>
        </p:nvSpPr>
        <p:spPr>
          <a:xfrm>
            <a:off x="9919970" y="1918653"/>
            <a:ext cx="288000" cy="72000"/>
          </a:xfrm>
          <a:prstGeom prst="rect">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just"/>
            <a:endParaRPr lang="zh-CN" altLang="en-US"/>
          </a:p>
        </p:txBody>
      </p:sp>
      <p:sp>
        <p:nvSpPr>
          <p:cNvPr id="16" name="Freeform 20"/>
          <p:cNvSpPr/>
          <p:nvPr/>
        </p:nvSpPr>
        <p:spPr>
          <a:xfrm>
            <a:off x="11099165" y="339725"/>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4"/>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PA_库_文本框 18"/>
          <p:cNvSpPr/>
          <p:nvPr/>
        </p:nvSpPr>
        <p:spPr>
          <a:xfrm>
            <a:off x="1454150" y="361950"/>
            <a:ext cx="2364740" cy="645160"/>
          </a:xfrm>
          <a:prstGeom prst="rect">
            <a:avLst/>
          </a:prstGeom>
          <a:noFill/>
        </p:spPr>
        <p:txBody>
          <a:bodyPr vert="horz" wrap="square" rtlCol="0">
            <a:spAutoFit/>
          </a:bodyPr>
          <a:p>
            <a:pPr algn="dist"/>
            <a:r>
              <a:rPr lang="zh-CN" altLang="en-US" sz="3600" b="1" dirty="0">
                <a:solidFill>
                  <a:schemeClr val="bg2"/>
                </a:solidFill>
                <a:cs typeface="+mn-ea"/>
                <a:sym typeface="+mn-lt"/>
              </a:rPr>
              <a:t>展会简介</a:t>
            </a:r>
            <a:endParaRPr lang="zh-CN" altLang="en-US" sz="3600" b="1" dirty="0">
              <a:solidFill>
                <a:schemeClr val="bg2"/>
              </a:solidFill>
              <a:cs typeface="+mn-ea"/>
              <a:sym typeface="+mn-lt"/>
            </a:endParaRPr>
          </a:p>
        </p:txBody>
      </p:sp>
      <p:sp>
        <p:nvSpPr>
          <p:cNvPr id="22"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pic>
        <p:nvPicPr>
          <p:cNvPr id="23" name="内容占位符 22" descr="微信图片_20240312155434"/>
          <p:cNvPicPr/>
          <p:nvPr>
            <p:ph type="body" idx="4294967295"/>
          </p:nvPr>
        </p:nvPicPr>
        <p:blipFill>
          <a:blip r:embed="rId1"/>
          <a:stretch>
            <a:fillRect/>
          </a:stretch>
        </p:blipFill>
        <p:spPr>
          <a:xfrm>
            <a:off x="0" y="-3268345"/>
            <a:ext cx="76200" cy="76200"/>
          </a:xfrm>
          <a:prstGeom prst="rect">
            <a:avLst/>
          </a:prstGeom>
        </p:spPr>
      </p:pic>
      <p:sp>
        <p:nvSpPr>
          <p:cNvPr id="47" name="矩形: 圆角 46"/>
          <p:cNvSpPr/>
          <p:nvPr/>
        </p:nvSpPr>
        <p:spPr>
          <a:xfrm>
            <a:off x="608330" y="1518920"/>
            <a:ext cx="5411470" cy="3929380"/>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lnSpc>
                <a:spcPct val="130000"/>
              </a:lnSpc>
              <a:buNone/>
            </a:pPr>
            <a:r>
              <a:rPr lang="zh-CN" altLang="en-US" sz="280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a:t>
            </a:r>
            <a:r>
              <a:rPr lang="zh-CN" altLang="en-US" sz="2800">
                <a:solidFill>
                  <a:schemeClr val="tx1"/>
                </a:solidFill>
                <a:latin typeface="思源黑体 Medium" panose="020B0600000000000000" charset="-122"/>
                <a:ea typeface="思源黑体 Medium" panose="020B0600000000000000" charset="-122"/>
                <a:cs typeface="思源黑体 Medium" panose="020B0600000000000000" charset="-122"/>
                <a:sym typeface="+mn-lt"/>
              </a:rPr>
              <a:t>自2000年以来，已成功举办</a:t>
            </a:r>
            <a:r>
              <a:rPr lang="en-US" altLang="zh-CN" sz="2800">
                <a:solidFill>
                  <a:schemeClr val="tx1"/>
                </a:solidFill>
                <a:latin typeface="思源黑体 Medium" panose="020B0600000000000000" charset="-122"/>
                <a:ea typeface="思源黑体 Medium" panose="020B0600000000000000" charset="-122"/>
                <a:cs typeface="思源黑体 Medium" panose="020B0600000000000000" charset="-122"/>
                <a:sym typeface="+mn-lt"/>
              </a:rPr>
              <a:t>23</a:t>
            </a:r>
            <a:r>
              <a:rPr lang="zh-CN" altLang="en-US" sz="2800">
                <a:solidFill>
                  <a:schemeClr val="tx1"/>
                </a:solidFill>
                <a:latin typeface="思源黑体 Medium" panose="020B0600000000000000" charset="-122"/>
                <a:ea typeface="思源黑体 Medium" panose="020B0600000000000000" charset="-122"/>
                <a:cs typeface="思源黑体 Medium" panose="020B0600000000000000" charset="-122"/>
                <a:sym typeface="+mn-lt"/>
              </a:rPr>
              <a:t>届，展会持续为参展商带来成果。</a:t>
            </a:r>
            <a:endParaRPr lang="zh-CN" altLang="en-US" sz="2800">
              <a:solidFill>
                <a:schemeClr val="tx1"/>
              </a:solidFill>
              <a:latin typeface="思源黑体 Medium" panose="020B0600000000000000" charset="-122"/>
              <a:ea typeface="思源黑体 Medium" panose="020B0600000000000000" charset="-122"/>
              <a:cs typeface="思源黑体 Medium" panose="020B0600000000000000" charset="-122"/>
              <a:sym typeface="+mn-lt"/>
            </a:endParaRPr>
          </a:p>
          <a:p>
            <a:pPr algn="just">
              <a:lnSpc>
                <a:spcPct val="130000"/>
              </a:lnSpc>
              <a:buNone/>
            </a:pPr>
            <a:r>
              <a:rPr lang="zh-CN" altLang="en-US" sz="280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a:t>
            </a:r>
            <a:r>
              <a:rPr lang="en-US" altLang="zh-CN" sz="2800">
                <a:solidFill>
                  <a:schemeClr val="tx1"/>
                </a:solidFill>
                <a:latin typeface="思源黑体 Medium" panose="020B0600000000000000" charset="-122"/>
                <a:ea typeface="思源黑体 Medium" panose="020B0600000000000000" charset="-122"/>
                <a:cs typeface="思源黑体 Medium" panose="020B0600000000000000" charset="-122"/>
                <a:sym typeface="+mn-lt"/>
              </a:rPr>
              <a:t>2023</a:t>
            </a:r>
            <a:r>
              <a:rPr lang="zh-CN" altLang="en-US" sz="2800">
                <a:solidFill>
                  <a:schemeClr val="tx1"/>
                </a:solidFill>
                <a:latin typeface="思源黑体 Medium" panose="020B0600000000000000" charset="-122"/>
                <a:ea typeface="思源黑体 Medium" panose="020B0600000000000000" charset="-122"/>
                <a:cs typeface="思源黑体 Medium" panose="020B0600000000000000" charset="-122"/>
                <a:sym typeface="+mn-lt"/>
              </a:rPr>
              <a:t>年，新加坡本地参展商超</a:t>
            </a:r>
            <a:r>
              <a:rPr lang="en-US" altLang="zh-CN" sz="2800">
                <a:solidFill>
                  <a:schemeClr val="tx1"/>
                </a:solidFill>
                <a:latin typeface="思源黑体 Medium" panose="020B0600000000000000" charset="-122"/>
                <a:ea typeface="思源黑体 Medium" panose="020B0600000000000000" charset="-122"/>
                <a:cs typeface="思源黑体 Medium" panose="020B0600000000000000" charset="-122"/>
                <a:sym typeface="+mn-lt"/>
              </a:rPr>
              <a:t>300</a:t>
            </a:r>
            <a:r>
              <a:rPr lang="zh-CN" altLang="en-US" sz="2800">
                <a:solidFill>
                  <a:schemeClr val="tx1"/>
                </a:solidFill>
                <a:latin typeface="思源黑体 Medium" panose="020B0600000000000000" charset="-122"/>
                <a:ea typeface="思源黑体 Medium" panose="020B0600000000000000" charset="-122"/>
                <a:cs typeface="思源黑体 Medium" panose="020B0600000000000000" charset="-122"/>
                <a:sym typeface="+mn-lt"/>
              </a:rPr>
              <a:t>家，观众超</a:t>
            </a:r>
            <a:r>
              <a:rPr lang="en-US" altLang="zh-CN" sz="2800">
                <a:solidFill>
                  <a:schemeClr val="tx1"/>
                </a:solidFill>
                <a:latin typeface="思源黑体 Medium" panose="020B0600000000000000" charset="-122"/>
                <a:ea typeface="思源黑体 Medium" panose="020B0600000000000000" charset="-122"/>
                <a:cs typeface="思源黑体 Medium" panose="020B0600000000000000" charset="-122"/>
                <a:sym typeface="+mn-lt"/>
              </a:rPr>
              <a:t>40000</a:t>
            </a:r>
            <a:r>
              <a:rPr lang="zh-CN" altLang="en-US" sz="2800">
                <a:solidFill>
                  <a:schemeClr val="tx1"/>
                </a:solidFill>
                <a:latin typeface="思源黑体 Medium" panose="020B0600000000000000" charset="-122"/>
                <a:ea typeface="思源黑体 Medium" panose="020B0600000000000000" charset="-122"/>
                <a:cs typeface="思源黑体 Medium" panose="020B0600000000000000" charset="-122"/>
                <a:sym typeface="+mn-lt"/>
              </a:rPr>
              <a:t>人。</a:t>
            </a:r>
            <a:endParaRPr lang="zh-CN" altLang="en-US" sz="2800">
              <a:solidFill>
                <a:schemeClr val="tx1"/>
              </a:solidFill>
              <a:latin typeface="思源黑体 Medium" panose="020B0600000000000000" charset="-122"/>
              <a:ea typeface="思源黑体 Medium" panose="020B0600000000000000" charset="-122"/>
              <a:cs typeface="思源黑体 Medium" panose="020B0600000000000000" charset="-122"/>
              <a:sym typeface="+mn-lt"/>
            </a:endParaRPr>
          </a:p>
          <a:p>
            <a:pPr algn="just">
              <a:lnSpc>
                <a:spcPct val="130000"/>
              </a:lnSpc>
              <a:buNone/>
            </a:pPr>
            <a:r>
              <a:rPr lang="zh-CN" altLang="en-US" sz="280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•成为新加坡</a:t>
            </a:r>
            <a:r>
              <a:rPr lang="zh-CN" altLang="en-US" sz="2800">
                <a:solidFill>
                  <a:schemeClr val="tx1"/>
                </a:solidFill>
                <a:latin typeface="思源黑体 Medium" panose="020B0600000000000000" charset="-122"/>
                <a:ea typeface="思源黑体 Medium" panose="020B0600000000000000" charset="-122"/>
                <a:cs typeface="思源黑体 Medium" panose="020B0600000000000000" charset="-122"/>
                <a:sym typeface="+mn-lt"/>
              </a:rPr>
              <a:t>本地最大的集消费、专业为一体的食品展会。</a:t>
            </a:r>
            <a:endParaRPr lang="zh-CN" altLang="en-US" sz="2800">
              <a:solidFill>
                <a:schemeClr val="tx1"/>
              </a:solidFill>
              <a:latin typeface="思源黑体 Medium" panose="020B0600000000000000" charset="-122"/>
              <a:ea typeface="思源黑体 Medium" panose="020B0600000000000000" charset="-122"/>
              <a:cs typeface="思源黑体 Medium" panose="020B0600000000000000" charset="-122"/>
              <a:sym typeface="+mn-lt"/>
            </a:endParaRPr>
          </a:p>
        </p:txBody>
      </p:sp>
      <p:sp>
        <p:nvSpPr>
          <p:cNvPr id="14" name="Freeform 20"/>
          <p:cNvSpPr/>
          <p:nvPr/>
        </p:nvSpPr>
        <p:spPr>
          <a:xfrm>
            <a:off x="1119124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pic>
        <p:nvPicPr>
          <p:cNvPr id="3" name="图片 2"/>
          <p:cNvPicPr>
            <a:picLocks noChangeAspect="1"/>
          </p:cNvPicPr>
          <p:nvPr/>
        </p:nvPicPr>
        <p:blipFill>
          <a:blip r:embed="rId2"/>
          <a:stretch>
            <a:fillRect/>
          </a:stretch>
        </p:blipFill>
        <p:spPr>
          <a:xfrm>
            <a:off x="6516370" y="511175"/>
            <a:ext cx="4178300" cy="5890260"/>
          </a:xfrm>
          <a:prstGeom prst="rect">
            <a:avLst/>
          </a:prstGeom>
        </p:spPr>
      </p:pic>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6" name="图片 5" descr="/private/var/folders/cs/hdq3gc397qg79rmd28dglvl80000gn/T/com.kingsoft.wpsoffice.mac/photoeditapp/20240712001818/temp.pngtemp"/>
          <p:cNvPicPr/>
          <p:nvPr/>
        </p:nvPicPr>
        <p:blipFill>
          <a:blip r:embed="rId2"/>
          <a:srcRect l="-162" t="17650" r="456" b="249"/>
          <a:stretch>
            <a:fillRect/>
          </a:stretch>
        </p:blipFill>
        <p:spPr>
          <a:xfrm>
            <a:off x="4081780" y="719455"/>
            <a:ext cx="6243955" cy="5644515"/>
          </a:xfrm>
          <a:prstGeom prst="rect">
            <a:avLst/>
          </a:prstGeom>
        </p:spPr>
      </p:pic>
      <p:sp>
        <p:nvSpPr>
          <p:cNvPr id="31" name="PA_库_文本框 18"/>
          <p:cNvSpPr/>
          <p:nvPr/>
        </p:nvSpPr>
        <p:spPr>
          <a:xfrm>
            <a:off x="1454150" y="361950"/>
            <a:ext cx="2364740" cy="645160"/>
          </a:xfrm>
          <a:prstGeom prst="rect">
            <a:avLst/>
          </a:prstGeom>
          <a:noFill/>
        </p:spPr>
        <p:txBody>
          <a:bodyPr vert="horz" wrap="square" rtlCol="0">
            <a:spAutoFit/>
          </a:bodyPr>
          <a:p>
            <a:pPr algn="dist"/>
            <a:r>
              <a:rPr lang="zh-CN" altLang="en-US" sz="3600" b="1" dirty="0">
                <a:solidFill>
                  <a:schemeClr val="bg2"/>
                </a:solidFill>
                <a:cs typeface="+mn-ea"/>
                <a:sym typeface="+mn-lt"/>
              </a:rPr>
              <a:t>展会简介</a:t>
            </a:r>
            <a:endParaRPr lang="zh-CN" altLang="en-US" sz="3600" b="1" dirty="0">
              <a:solidFill>
                <a:schemeClr val="bg2"/>
              </a:solidFill>
              <a:cs typeface="+mn-ea"/>
              <a:sym typeface="+mn-lt"/>
            </a:endParaRPr>
          </a:p>
        </p:txBody>
      </p:sp>
      <p:sp>
        <p:nvSpPr>
          <p:cNvPr id="22"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sp>
        <p:nvSpPr>
          <p:cNvPr id="14" name="Freeform 20"/>
          <p:cNvSpPr/>
          <p:nvPr/>
        </p:nvSpPr>
        <p:spPr>
          <a:xfrm>
            <a:off x="1119124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PA_库_文本框 18"/>
          <p:cNvSpPr/>
          <p:nvPr/>
        </p:nvSpPr>
        <p:spPr>
          <a:xfrm>
            <a:off x="1454150" y="361950"/>
            <a:ext cx="2849880" cy="645160"/>
          </a:xfrm>
          <a:prstGeom prst="rect">
            <a:avLst/>
          </a:prstGeom>
          <a:noFill/>
        </p:spPr>
        <p:txBody>
          <a:bodyPr vert="horz" wrap="square" rtlCol="0">
            <a:spAutoFit/>
          </a:bodyPr>
          <a:p>
            <a:pPr algn="dist"/>
            <a:r>
              <a:rPr lang="zh-CN" altLang="en-US" sz="3600" b="1" dirty="0">
                <a:solidFill>
                  <a:schemeClr val="bg2"/>
                </a:solidFill>
                <a:cs typeface="+mn-ea"/>
                <a:sym typeface="+mn-lt"/>
              </a:rPr>
              <a:t>往届情况</a:t>
            </a:r>
            <a:endParaRPr lang="zh-CN" altLang="en-US" sz="3600" b="1" dirty="0">
              <a:solidFill>
                <a:schemeClr val="bg2"/>
              </a:solidFill>
              <a:cs typeface="+mn-ea"/>
              <a:sym typeface="+mn-lt"/>
            </a:endParaRPr>
          </a:p>
        </p:txBody>
      </p:sp>
      <p:sp>
        <p:nvSpPr>
          <p:cNvPr id="22"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pic>
        <p:nvPicPr>
          <p:cNvPr id="23" name="内容占位符 22" descr="微信图片_20240312155434"/>
          <p:cNvPicPr/>
          <p:nvPr>
            <p:ph type="body" idx="4294967295"/>
          </p:nvPr>
        </p:nvPicPr>
        <p:blipFill>
          <a:blip r:embed="rId1"/>
          <a:stretch>
            <a:fillRect/>
          </a:stretch>
        </p:blipFill>
        <p:spPr>
          <a:xfrm>
            <a:off x="0" y="-3268345"/>
            <a:ext cx="76200" cy="76200"/>
          </a:xfrm>
          <a:prstGeom prst="rect">
            <a:avLst/>
          </a:prstGeom>
        </p:spPr>
      </p:pic>
      <p:pic>
        <p:nvPicPr>
          <p:cNvPr id="24" name="图片 23" descr="C:/Users/86156/Desktop/微信图片_20240504011334.png微信图片_20240504011334"/>
          <p:cNvPicPr/>
          <p:nvPr/>
        </p:nvPicPr>
        <p:blipFill>
          <a:blip r:embed="rId2"/>
          <a:srcRect t="4331" b="4331"/>
          <a:stretch>
            <a:fillRect/>
          </a:stretch>
        </p:blipFill>
        <p:spPr>
          <a:xfrm>
            <a:off x="6410960" y="1240790"/>
            <a:ext cx="3914775" cy="2519680"/>
          </a:xfrm>
          <a:prstGeom prst="rect">
            <a:avLst/>
          </a:prstGeom>
          <a:effectLst>
            <a:outerShdw blurRad="50800" dist="38100" algn="l" rotWithShape="0">
              <a:prstClr val="black">
                <a:alpha val="40000"/>
              </a:prstClr>
            </a:outerShdw>
          </a:effectLst>
        </p:spPr>
      </p:pic>
      <p:pic>
        <p:nvPicPr>
          <p:cNvPr id="29" name="图片 28" descr="C:/Users/86156/Desktop/微信图片_20240504011352.png微信图片_20240504011352"/>
          <p:cNvPicPr/>
          <p:nvPr/>
        </p:nvPicPr>
        <p:blipFill>
          <a:blip r:embed="rId3"/>
          <a:srcRect t="65" b="65"/>
          <a:stretch>
            <a:fillRect/>
          </a:stretch>
        </p:blipFill>
        <p:spPr>
          <a:xfrm>
            <a:off x="6410960" y="4007485"/>
            <a:ext cx="3914775" cy="2571115"/>
          </a:xfrm>
          <a:prstGeom prst="rect">
            <a:avLst/>
          </a:prstGeom>
          <a:effectLst>
            <a:outerShdw blurRad="50800" dist="38100" algn="l" rotWithShape="0">
              <a:prstClr val="black">
                <a:alpha val="40000"/>
              </a:prstClr>
            </a:outerShdw>
          </a:effectLst>
        </p:spPr>
      </p:pic>
      <p:pic>
        <p:nvPicPr>
          <p:cNvPr id="30" name="图片 29" descr="C:/Users/86156/Desktop/微信图片_20240504011342.png微信图片_20240504011342"/>
          <p:cNvPicPr/>
          <p:nvPr/>
        </p:nvPicPr>
        <p:blipFill>
          <a:blip r:embed="rId4"/>
          <a:srcRect l="3633" r="3633"/>
          <a:stretch>
            <a:fillRect/>
          </a:stretch>
        </p:blipFill>
        <p:spPr>
          <a:xfrm>
            <a:off x="2171065" y="4018280"/>
            <a:ext cx="3848735" cy="2560320"/>
          </a:xfrm>
          <a:prstGeom prst="rect">
            <a:avLst/>
          </a:prstGeom>
          <a:effectLst>
            <a:outerShdw blurRad="50800" dist="38100" algn="l" rotWithShape="0">
              <a:prstClr val="black">
                <a:alpha val="40000"/>
              </a:prstClr>
            </a:outerShdw>
          </a:effectLst>
        </p:spPr>
      </p:pic>
      <p:pic>
        <p:nvPicPr>
          <p:cNvPr id="32" name="图片 31" descr="C:/Users/86156/Desktop/微信图片_20240504011327.png微信图片_20240504011327"/>
          <p:cNvPicPr/>
          <p:nvPr/>
        </p:nvPicPr>
        <p:blipFill>
          <a:blip r:embed="rId5"/>
          <a:srcRect t="3135" b="3135"/>
          <a:stretch>
            <a:fillRect/>
          </a:stretch>
        </p:blipFill>
        <p:spPr>
          <a:xfrm>
            <a:off x="2171065" y="1243330"/>
            <a:ext cx="3848735" cy="2545080"/>
          </a:xfrm>
          <a:prstGeom prst="rect">
            <a:avLst/>
          </a:prstGeom>
          <a:effectLst>
            <a:outerShdw blurRad="50800" dist="38100" algn="l" rotWithShape="0">
              <a:prstClr val="black">
                <a:alpha val="40000"/>
              </a:prstClr>
            </a:outerShdw>
          </a:effectLst>
        </p:spPr>
      </p:pic>
      <p:sp>
        <p:nvSpPr>
          <p:cNvPr id="14"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6"/>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PA_库_文本框 18"/>
          <p:cNvSpPr/>
          <p:nvPr/>
        </p:nvSpPr>
        <p:spPr>
          <a:xfrm>
            <a:off x="1454150" y="361950"/>
            <a:ext cx="2849880" cy="645160"/>
          </a:xfrm>
          <a:prstGeom prst="rect">
            <a:avLst/>
          </a:prstGeom>
          <a:noFill/>
        </p:spPr>
        <p:txBody>
          <a:bodyPr vert="horz" wrap="square" rtlCol="0">
            <a:spAutoFit/>
          </a:bodyPr>
          <a:p>
            <a:pPr algn="dist"/>
            <a:r>
              <a:rPr lang="zh-CN" altLang="en-US" sz="3600" b="1" dirty="0">
                <a:solidFill>
                  <a:schemeClr val="bg2"/>
                </a:solidFill>
                <a:cs typeface="+mn-ea"/>
                <a:sym typeface="+mn-lt"/>
              </a:rPr>
              <a:t>往届情况</a:t>
            </a:r>
            <a:endParaRPr lang="zh-CN" altLang="en-US" sz="3600" b="1" dirty="0">
              <a:solidFill>
                <a:schemeClr val="bg2"/>
              </a:solidFill>
              <a:cs typeface="+mn-ea"/>
              <a:sym typeface="+mn-lt"/>
            </a:endParaRPr>
          </a:p>
        </p:txBody>
      </p:sp>
      <p:sp>
        <p:nvSpPr>
          <p:cNvPr id="22"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pic>
        <p:nvPicPr>
          <p:cNvPr id="23" name="内容占位符 22" descr="微信图片_20240312155434"/>
          <p:cNvPicPr/>
          <p:nvPr>
            <p:ph type="body" idx="4294967295"/>
          </p:nvPr>
        </p:nvPicPr>
        <p:blipFill>
          <a:blip r:embed="rId1"/>
          <a:stretch>
            <a:fillRect/>
          </a:stretch>
        </p:blipFill>
        <p:spPr>
          <a:xfrm>
            <a:off x="0" y="-3268345"/>
            <a:ext cx="76200" cy="76200"/>
          </a:xfrm>
          <a:prstGeom prst="rect">
            <a:avLst/>
          </a:prstGeom>
        </p:spPr>
      </p:pic>
      <p:pic>
        <p:nvPicPr>
          <p:cNvPr id="24" name="图片 23" descr="微信图片_20240312155442"/>
          <p:cNvPicPr/>
          <p:nvPr/>
        </p:nvPicPr>
        <p:blipFill>
          <a:blip r:embed="rId2"/>
          <a:stretch>
            <a:fillRect/>
          </a:stretch>
        </p:blipFill>
        <p:spPr>
          <a:xfrm>
            <a:off x="6410960" y="1240790"/>
            <a:ext cx="3914775" cy="2519680"/>
          </a:xfrm>
          <a:prstGeom prst="rect">
            <a:avLst/>
          </a:prstGeom>
          <a:effectLst>
            <a:outerShdw blurRad="50800" dist="38100" algn="l" rotWithShape="0">
              <a:prstClr val="black">
                <a:alpha val="40000"/>
              </a:prstClr>
            </a:outerShdw>
          </a:effectLst>
        </p:spPr>
      </p:pic>
      <p:pic>
        <p:nvPicPr>
          <p:cNvPr id="29" name="图片 28" descr="微信图片_20240312160222"/>
          <p:cNvPicPr/>
          <p:nvPr/>
        </p:nvPicPr>
        <p:blipFill>
          <a:blip r:embed="rId3"/>
          <a:stretch>
            <a:fillRect/>
          </a:stretch>
        </p:blipFill>
        <p:spPr>
          <a:xfrm>
            <a:off x="6410960" y="4007485"/>
            <a:ext cx="3914775" cy="2571115"/>
          </a:xfrm>
          <a:prstGeom prst="rect">
            <a:avLst/>
          </a:prstGeom>
          <a:effectLst>
            <a:outerShdw blurRad="50800" dist="38100" algn="l" rotWithShape="0">
              <a:prstClr val="black">
                <a:alpha val="40000"/>
              </a:prstClr>
            </a:outerShdw>
          </a:effectLst>
        </p:spPr>
      </p:pic>
      <p:pic>
        <p:nvPicPr>
          <p:cNvPr id="30" name="图片 29" descr="C:/Users/86156/Desktop/39485d86bc47ed7f8955b252609c1aa.png39485d86bc47ed7f8955b252609c1aa"/>
          <p:cNvPicPr/>
          <p:nvPr/>
        </p:nvPicPr>
        <p:blipFill>
          <a:blip r:embed="rId4"/>
          <a:srcRect t="224" b="224"/>
          <a:stretch>
            <a:fillRect/>
          </a:stretch>
        </p:blipFill>
        <p:spPr>
          <a:xfrm>
            <a:off x="2171065" y="4018280"/>
            <a:ext cx="3848735" cy="2560320"/>
          </a:xfrm>
          <a:prstGeom prst="rect">
            <a:avLst/>
          </a:prstGeom>
          <a:effectLst>
            <a:outerShdw blurRad="50800" dist="38100" algn="l" rotWithShape="0">
              <a:prstClr val="black">
                <a:alpha val="40000"/>
              </a:prstClr>
            </a:outerShdw>
          </a:effectLst>
        </p:spPr>
      </p:pic>
      <p:pic>
        <p:nvPicPr>
          <p:cNvPr id="32" name="图片 31" descr="C:/Users/86156/Desktop/fce70a8a00eec9382ec65d8489ed6e7.pngfce70a8a00eec9382ec65d8489ed6e7"/>
          <p:cNvPicPr/>
          <p:nvPr/>
        </p:nvPicPr>
        <p:blipFill>
          <a:blip r:embed="rId5"/>
          <a:srcRect l="274" r="274"/>
          <a:stretch>
            <a:fillRect/>
          </a:stretch>
        </p:blipFill>
        <p:spPr>
          <a:xfrm>
            <a:off x="2171065" y="1243330"/>
            <a:ext cx="3848735" cy="2545080"/>
          </a:xfrm>
          <a:prstGeom prst="rect">
            <a:avLst/>
          </a:prstGeom>
          <a:effectLst>
            <a:outerShdw blurRad="50800" dist="38100" algn="l" rotWithShape="0">
              <a:prstClr val="black">
                <a:alpha val="40000"/>
              </a:prstClr>
            </a:outerShdw>
          </a:effectLst>
        </p:spPr>
      </p:pic>
      <p:sp>
        <p:nvSpPr>
          <p:cNvPr id="14"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6"/>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 name="内容占位符 27" descr="微信图片_20240312155631"/>
          <p:cNvPicPr/>
          <p:nvPr>
            <p:ph type="body" idx="4294967295"/>
          </p:nvPr>
        </p:nvPicPr>
        <p:blipFill>
          <a:blip r:embed="rId1"/>
          <a:stretch>
            <a:fillRect/>
          </a:stretch>
        </p:blipFill>
        <p:spPr>
          <a:xfrm>
            <a:off x="0" y="0"/>
            <a:ext cx="0" cy="0"/>
          </a:xfrm>
          <a:prstGeom prst="rect">
            <a:avLst/>
          </a:prstGeom>
        </p:spPr>
      </p:pic>
      <p:sp>
        <p:nvSpPr>
          <p:cNvPr id="31" name="PA_库_文本框 18"/>
          <p:cNvSpPr/>
          <p:nvPr/>
        </p:nvSpPr>
        <p:spPr>
          <a:xfrm>
            <a:off x="1454150" y="361950"/>
            <a:ext cx="2849880" cy="645160"/>
          </a:xfrm>
          <a:prstGeom prst="rect">
            <a:avLst/>
          </a:prstGeom>
          <a:noFill/>
        </p:spPr>
        <p:txBody>
          <a:bodyPr vert="horz" wrap="square" rtlCol="0">
            <a:spAutoFit/>
          </a:bodyPr>
          <a:p>
            <a:pPr algn="dist"/>
            <a:r>
              <a:rPr lang="zh-CN" altLang="en-US" sz="3600" b="1" dirty="0">
                <a:solidFill>
                  <a:schemeClr val="bg2"/>
                </a:solidFill>
                <a:cs typeface="+mn-ea"/>
                <a:sym typeface="+mn-lt"/>
              </a:rPr>
              <a:t>往届情况</a:t>
            </a:r>
            <a:endParaRPr lang="zh-CN" altLang="en-US" sz="3600" b="1" dirty="0">
              <a:solidFill>
                <a:schemeClr val="bg2"/>
              </a:solidFill>
              <a:cs typeface="+mn-ea"/>
              <a:sym typeface="+mn-lt"/>
            </a:endParaRPr>
          </a:p>
        </p:txBody>
      </p:sp>
      <p:sp>
        <p:nvSpPr>
          <p:cNvPr id="22"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pic>
        <p:nvPicPr>
          <p:cNvPr id="10" name="图片 9" descr="微信图片_20240312155507"/>
          <p:cNvPicPr/>
          <p:nvPr/>
        </p:nvPicPr>
        <p:blipFill>
          <a:blip r:embed="rId2"/>
          <a:stretch>
            <a:fillRect/>
          </a:stretch>
        </p:blipFill>
        <p:spPr>
          <a:xfrm>
            <a:off x="6470015" y="4023995"/>
            <a:ext cx="3890010" cy="2593975"/>
          </a:xfrm>
          <a:prstGeom prst="rect">
            <a:avLst/>
          </a:prstGeom>
          <a:effectLst>
            <a:outerShdw blurRad="50800" dist="38100" algn="l" rotWithShape="0">
              <a:prstClr val="black">
                <a:alpha val="40000"/>
              </a:prstClr>
            </a:outerShdw>
          </a:effectLst>
        </p:spPr>
      </p:pic>
      <p:pic>
        <p:nvPicPr>
          <p:cNvPr id="15" name="图片 14" descr="微信图片_20240312155631"/>
          <p:cNvPicPr/>
          <p:nvPr/>
        </p:nvPicPr>
        <p:blipFill>
          <a:blip r:embed="rId1"/>
          <a:stretch>
            <a:fillRect/>
          </a:stretch>
        </p:blipFill>
        <p:spPr>
          <a:xfrm>
            <a:off x="2227580" y="1094105"/>
            <a:ext cx="3891915" cy="2787650"/>
          </a:xfrm>
          <a:prstGeom prst="rect">
            <a:avLst/>
          </a:prstGeom>
          <a:effectLst>
            <a:outerShdw blurRad="50800" dist="38100" algn="l" rotWithShape="0">
              <a:prstClr val="black">
                <a:alpha val="40000"/>
              </a:prstClr>
            </a:outerShdw>
          </a:effectLst>
        </p:spPr>
      </p:pic>
      <p:pic>
        <p:nvPicPr>
          <p:cNvPr id="16" name="图片 15" descr="微信图片_20240312155610"/>
          <p:cNvPicPr/>
          <p:nvPr/>
        </p:nvPicPr>
        <p:blipFill>
          <a:blip r:embed="rId3"/>
          <a:stretch>
            <a:fillRect/>
          </a:stretch>
        </p:blipFill>
        <p:spPr>
          <a:xfrm>
            <a:off x="2236470" y="4032885"/>
            <a:ext cx="3876675" cy="2585085"/>
          </a:xfrm>
          <a:prstGeom prst="rect">
            <a:avLst/>
          </a:prstGeom>
          <a:effectLst>
            <a:outerShdw blurRad="50800" dist="38100" algn="l" rotWithShape="0">
              <a:prstClr val="black">
                <a:alpha val="40000"/>
              </a:prstClr>
            </a:outerShdw>
          </a:effectLst>
        </p:spPr>
      </p:pic>
      <p:pic>
        <p:nvPicPr>
          <p:cNvPr id="17" name="图片 16" descr="微信图片_20240312155500"/>
          <p:cNvPicPr/>
          <p:nvPr/>
        </p:nvPicPr>
        <p:blipFill>
          <a:blip r:embed="rId4"/>
          <a:stretch>
            <a:fillRect/>
          </a:stretch>
        </p:blipFill>
        <p:spPr>
          <a:xfrm>
            <a:off x="6479540" y="1092835"/>
            <a:ext cx="3891915" cy="2788285"/>
          </a:xfrm>
          <a:prstGeom prst="rect">
            <a:avLst/>
          </a:prstGeom>
          <a:effectLst>
            <a:outerShdw blurRad="50800" dist="38100" algn="l" rotWithShape="0">
              <a:prstClr val="black">
                <a:alpha val="40000"/>
              </a:prstClr>
            </a:outerShdw>
          </a:effectLst>
        </p:spPr>
      </p:pic>
      <p:sp>
        <p:nvSpPr>
          <p:cNvPr id="2"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5"/>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p:nvPr>
            <p:ph type="body" idx="5"/>
          </p:nvPr>
        </p:nvSpPr>
        <p:spPr/>
        <p:txBody>
          <a:bodyPr/>
          <a:p>
            <a:endParaRPr lang="zh-CN" altLang="en-US"/>
          </a:p>
        </p:txBody>
      </p:sp>
      <p:sp>
        <p:nvSpPr>
          <p:cNvPr id="3" name="标题 2"/>
          <p:cNvSpPr/>
          <p:nvPr>
            <p:ph type="title" idx="4"/>
          </p:nvPr>
        </p:nvSpPr>
        <p:spPr/>
        <p:txBody>
          <a:bodyPr/>
          <a:p>
            <a:endParaRPr lang="zh-CN" altLang="en-US"/>
          </a:p>
        </p:txBody>
      </p:sp>
      <p:sp>
        <p:nvSpPr>
          <p:cNvPr id="47" name="矩形: 圆角 46"/>
          <p:cNvSpPr/>
          <p:nvPr/>
        </p:nvSpPr>
        <p:spPr>
          <a:xfrm>
            <a:off x="3631045" y="2133601"/>
            <a:ext cx="8054540" cy="2730499"/>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p:nvPr/>
        </p:nvSpPr>
        <p:spPr>
          <a:xfrm>
            <a:off x="5578475" y="2559685"/>
            <a:ext cx="4914900" cy="1322070"/>
          </a:xfrm>
          <a:prstGeom prst="rect">
            <a:avLst/>
          </a:prstGeom>
          <a:noFill/>
        </p:spPr>
        <p:txBody>
          <a:bodyPr vert="horz" wrap="square" rtlCol="0">
            <a:spAutoFit/>
          </a:bodyPr>
          <a:lstStyle/>
          <a:p>
            <a:pPr algn="dist"/>
            <a:r>
              <a:rPr lang="zh-CN" altLang="en-US" sz="8000" b="1" dirty="0">
                <a:solidFill>
                  <a:schemeClr val="tx1"/>
                </a:solidFill>
                <a:latin typeface="思源黑体 Heavy" panose="020B0A00000000000000" charset="-122"/>
                <a:ea typeface="思源黑体 Heavy" panose="020B0A00000000000000" charset="-122"/>
                <a:cs typeface="+mn-ea"/>
                <a:sym typeface="+mn-lt"/>
              </a:rPr>
              <a:t>市场介绍</a:t>
            </a:r>
            <a:endParaRPr lang="zh-CN" altLang="en-US" sz="8000" b="1" dirty="0">
              <a:solidFill>
                <a:schemeClr val="tx1"/>
              </a:solidFill>
              <a:latin typeface="思源黑体 Heavy" panose="020B0A00000000000000" charset="-122"/>
              <a:ea typeface="思源黑体 Heavy" panose="020B0A00000000000000" charset="-122"/>
              <a:cs typeface="+mn-ea"/>
              <a:sym typeface="+mn-lt"/>
            </a:endParaRPr>
          </a:p>
        </p:txBody>
      </p:sp>
      <p:sp>
        <p:nvSpPr>
          <p:cNvPr id="48" name="文本框 47"/>
          <p:cNvSpPr/>
          <p:nvPr/>
        </p:nvSpPr>
        <p:spPr>
          <a:xfrm>
            <a:off x="311879" y="1890717"/>
            <a:ext cx="3135085" cy="3215005"/>
          </a:xfrm>
          <a:prstGeom prst="rect">
            <a:avLst/>
          </a:prstGeom>
          <a:noFill/>
        </p:spPr>
        <p:txBody>
          <a:bodyPr wrap="square" rtlCol="0">
            <a:spAutoFit/>
          </a:bodyPr>
          <a:lstStyle/>
          <a:p>
            <a:pPr algn="ctr"/>
            <a:r>
              <a:rPr lang="en-US" altLang="zh-CN" sz="8800" dirty="0">
                <a:solidFill>
                  <a:schemeClr val="bg2"/>
                </a:solidFill>
                <a:latin typeface="思源黑体 Heavy" panose="020B0A00000000000000" charset="-122"/>
                <a:ea typeface="思源黑体 Heavy" panose="020B0A00000000000000" charset="-122"/>
                <a:cs typeface="+mn-ea"/>
                <a:sym typeface="+mn-lt"/>
              </a:rPr>
              <a:t>PART </a:t>
            </a:r>
            <a:r>
              <a:rPr lang="en-US" altLang="zh-CN" sz="11500" dirty="0">
                <a:solidFill>
                  <a:schemeClr val="bg2"/>
                </a:solidFill>
                <a:latin typeface="思源黑体 Heavy" panose="020B0A00000000000000" charset="-122"/>
                <a:ea typeface="思源黑体 Heavy" panose="020B0A00000000000000" charset="-122"/>
                <a:cs typeface="+mn-ea"/>
                <a:sym typeface="+mn-lt"/>
              </a:rPr>
              <a:t>03</a:t>
            </a:r>
            <a:endParaRPr lang="en-US" altLang="zh-CN" sz="11500" dirty="0">
              <a:solidFill>
                <a:schemeClr val="bg2"/>
              </a:solidFill>
              <a:latin typeface="思源黑体 Heavy" panose="020B0A00000000000000" charset="-122"/>
              <a:ea typeface="思源黑体 Heavy" panose="020B0A00000000000000" charset="-122"/>
              <a:cs typeface="+mn-ea"/>
              <a:sym typeface="+mn-lt"/>
            </a:endParaRPr>
          </a:p>
        </p:txBody>
      </p:sp>
      <p:sp>
        <p:nvSpPr>
          <p:cNvPr id="49" name="PA_库_文本框 18"/>
          <p:cNvSpPr/>
          <p:nvPr/>
        </p:nvSpPr>
        <p:spPr>
          <a:xfrm>
            <a:off x="4843780" y="3752215"/>
            <a:ext cx="6384290" cy="662305"/>
          </a:xfrm>
          <a:prstGeom prst="rect">
            <a:avLst/>
          </a:prstGeom>
          <a:noFill/>
        </p:spPr>
        <p:txBody>
          <a:bodyPr vert="horz" wrap="square" rtlCol="0">
            <a:noAutofit/>
          </a:bodyPr>
          <a:lstStyle/>
          <a:p>
            <a:pPr algn="ctr">
              <a:lnSpc>
                <a:spcPct val="150000"/>
              </a:lnSpc>
            </a:pPr>
            <a:r>
              <a:rPr lang="zh-CN" altLang="en-US" sz="3000" dirty="0">
                <a:solidFill>
                  <a:schemeClr val="tx1"/>
                </a:solidFill>
                <a:cs typeface="+mn-ea"/>
                <a:sym typeface="+mn-lt"/>
              </a:rPr>
              <a:t>MARKET INTRODUCTION</a:t>
            </a:r>
            <a:endParaRPr lang="zh-CN" altLang="en-US" sz="3000" dirty="0">
              <a:solidFill>
                <a:schemeClr val="tx1"/>
              </a:solidFill>
              <a:cs typeface="+mn-ea"/>
              <a:sym typeface="+mn-lt"/>
            </a:endParaRPr>
          </a:p>
        </p:txBody>
      </p:sp>
      <p:sp>
        <p:nvSpPr>
          <p:cNvPr id="9" name="Freeform 20"/>
          <p:cNvSpPr/>
          <p:nvPr/>
        </p:nvSpPr>
        <p:spPr>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
        <p:nvSpPr>
          <p:cNvPr id="5" name="椭圆 4"/>
          <p:cNvSpPr/>
          <p:nvPr/>
        </p:nvSpPr>
        <p:spPr>
          <a:xfrm>
            <a:off x="4035425" y="2725420"/>
            <a:ext cx="1186815" cy="1187024"/>
          </a:xfrm>
          <a:prstGeom prst="ellipse">
            <a:avLst/>
          </a:prstGeom>
          <a:gradFill>
            <a:gsLst>
              <a:gs pos="0">
                <a:srgbClr val="007BD3"/>
              </a:gs>
              <a:gs pos="100000">
                <a:srgbClr val="034373"/>
              </a:gs>
            </a:gsLst>
            <a:lin ang="5400000" scaled="0"/>
          </a:gradFill>
          <a:ln w="127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2"/>
              </a:solidFill>
              <a:cs typeface="+mn-ea"/>
              <a:sym typeface="+mn-lt"/>
            </a:endParaRPr>
          </a:p>
        </p:txBody>
      </p:sp>
      <p:sp>
        <p:nvSpPr>
          <p:cNvPr id="6" name="restaurant-utensils_18500"/>
          <p:cNvSpPr/>
          <p:nvPr/>
        </p:nvSpPr>
        <p:spPr>
          <a:xfrm>
            <a:off x="4059130" y="2799132"/>
            <a:ext cx="1121516" cy="1120088"/>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lstStyle/>
          <a:p>
            <a:endParaRPr lang="zh-CN" altLang="en-US">
              <a:solidFill>
                <a:srgbClr val="AD3839"/>
              </a:solidFill>
              <a:cs typeface="+mn-ea"/>
              <a:sym typeface="+mn-lt"/>
            </a:endParaRPr>
          </a:p>
        </p:txBody>
      </p:sp>
      <p:sp>
        <p:nvSpPr>
          <p:cNvPr id="31" name="PA_库_文本框 18"/>
          <p:cNvSpPr/>
          <p:nvPr/>
        </p:nvSpPr>
        <p:spPr>
          <a:xfrm>
            <a:off x="1454053" y="362227"/>
            <a:ext cx="2131529" cy="645160"/>
          </a:xfrm>
          <a:prstGeom prst="rect">
            <a:avLst/>
          </a:prstGeom>
          <a:noFill/>
        </p:spPr>
        <p:txBody>
          <a:bodyPr vert="horz" wrap="square" rtlCol="0">
            <a:spAutoFit/>
          </a:bodyPr>
          <a:lstStyle/>
          <a:p>
            <a:pPr algn="dist"/>
            <a:r>
              <a:rPr lang="zh-CN" altLang="en-US" sz="3600" b="1" dirty="0">
                <a:solidFill>
                  <a:schemeClr val="bg1"/>
                </a:solidFill>
                <a:cs typeface="+mn-ea"/>
                <a:sym typeface="+mn-lt"/>
              </a:rPr>
              <a:t>市场介绍</a:t>
            </a:r>
            <a:endParaRPr lang="zh-CN" altLang="en-US" sz="3600" b="1" dirty="0">
              <a:solidFill>
                <a:schemeClr val="bg1"/>
              </a:solidFill>
              <a:cs typeface="+mn-ea"/>
              <a:sym typeface="+mn-lt"/>
            </a:endParaRPr>
          </a:p>
        </p:txBody>
      </p:sp>
      <p:sp>
        <p:nvSpPr>
          <p:cNvPr id="85" name="圆角矩形 84"/>
          <p:cNvSpPr/>
          <p:nvPr/>
        </p:nvSpPr>
        <p:spPr>
          <a:xfrm>
            <a:off x="803275" y="4548505"/>
            <a:ext cx="3369945" cy="2010410"/>
          </a:xfrm>
          <a:prstGeom prst="roundRect">
            <a:avLst>
              <a:gd name="adj" fmla="val 8465"/>
            </a:avLst>
          </a:prstGeom>
          <a:solidFill>
            <a:schemeClr val="bg1"/>
          </a:solidFill>
          <a:ln w="127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alpha val="10000"/>
                  <a:lumMod val="50000"/>
                  <a:lumOff val="50000"/>
                </a:schemeClr>
              </a:solidFill>
            </a:endParaRPr>
          </a:p>
        </p:txBody>
      </p:sp>
      <p:pic>
        <p:nvPicPr>
          <p:cNvPr id="88" name="图片 87" descr="C:/Users/NYX/Downloads/7967970_从下往上看的纽约摩天大楼.jpg7967970_从下往上看的纽约摩天大楼"/>
          <p:cNvPicPr/>
          <p:nvPr/>
        </p:nvPicPr>
        <p:blipFill>
          <a:blip r:embed="rId1" cstate="print"/>
          <a:srcRect/>
          <a:stretch>
            <a:fillRect/>
          </a:stretch>
        </p:blipFill>
        <p:spPr>
          <a:xfrm>
            <a:off x="2050415" y="3828415"/>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alpha val="20000"/>
                <a:lumMod val="40000"/>
                <a:lumOff val="60000"/>
              </a:schemeClr>
            </a:solidFill>
            <a:prstDash val="solid"/>
            <a:headEnd type="none" w="med" len="med"/>
            <a:tailEnd type="none" w="med" len="med"/>
          </a:ln>
        </p:spPr>
      </p:pic>
      <p:sp>
        <p:nvSpPr>
          <p:cNvPr id="93" name="圆角矩形 92"/>
          <p:cNvSpPr/>
          <p:nvPr/>
        </p:nvSpPr>
        <p:spPr>
          <a:xfrm>
            <a:off x="3747770" y="1411605"/>
            <a:ext cx="4895215" cy="4377690"/>
          </a:xfrm>
          <a:prstGeom prst="roundRect">
            <a:avLst>
              <a:gd name="adj" fmla="val 8465"/>
            </a:avLst>
          </a:prstGeom>
          <a:solidFill>
            <a:schemeClr val="bg1">
              <a:alpha val="54000"/>
            </a:schemeClr>
          </a:solidFill>
          <a:ln w="127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alpha val="10000"/>
                  <a:lumMod val="50000"/>
                  <a:lumOff val="50000"/>
                </a:schemeClr>
              </a:solidFill>
            </a:endParaRPr>
          </a:p>
        </p:txBody>
      </p:sp>
      <p:sp>
        <p:nvSpPr>
          <p:cNvPr id="89" name="圆角矩形 88"/>
          <p:cNvSpPr/>
          <p:nvPr/>
        </p:nvSpPr>
        <p:spPr>
          <a:xfrm>
            <a:off x="803275" y="1975485"/>
            <a:ext cx="3369678" cy="1692876"/>
          </a:xfrm>
          <a:prstGeom prst="roundRect">
            <a:avLst>
              <a:gd name="adj" fmla="val 8465"/>
            </a:avLst>
          </a:prstGeom>
          <a:solidFill>
            <a:schemeClr val="tx2">
              <a:lumMod val="20000"/>
              <a:lumOff val="80000"/>
            </a:schemeClr>
          </a:solidFill>
          <a:ln w="127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alpha val="10000"/>
                  <a:lumMod val="50000"/>
                  <a:lumOff val="50000"/>
                </a:schemeClr>
              </a:solidFill>
            </a:endParaRPr>
          </a:p>
        </p:txBody>
      </p:sp>
      <p:sp>
        <p:nvSpPr>
          <p:cNvPr id="90" name="矩形 89"/>
          <p:cNvSpPr/>
          <p:nvPr/>
        </p:nvSpPr>
        <p:spPr>
          <a:xfrm>
            <a:off x="1038860" y="2350770"/>
            <a:ext cx="2863850" cy="807720"/>
          </a:xfrm>
          <a:prstGeom prst="rect">
            <a:avLst/>
          </a:prstGeom>
          <a:noFill/>
        </p:spPr>
        <p:txBody>
          <a:bodyPr wrap="square" lIns="0" tIns="0" rIns="0" bIns="0" rtlCol="0" anchor="t" anchorCtr="0">
            <a:noAutofit/>
          </a:bodyPr>
          <a:p>
            <a:pPr algn="l">
              <a:lnSpc>
                <a:spcPct val="150000"/>
              </a:lnSpc>
              <a:spcBef>
                <a:spcPct val="0"/>
              </a:spcBef>
              <a:spcAft>
                <a:spcPct val="0"/>
              </a:spcAft>
            </a:pPr>
            <a:r>
              <a:rPr lang="zh-CN" altLang="en-US" sz="1600">
                <a:solidFill>
                  <a:srgbClr val="2F3B2E"/>
                </a:solidFill>
                <a:sym typeface="+mn-ea"/>
              </a:rPr>
              <a:t>位于东西方贸易路线的中心，亚洲贸易枢纽，高效的港口和新加坡先进的物流和基础设施。</a:t>
            </a:r>
            <a:endParaRPr lang="zh-CN" altLang="en-US" sz="1600">
              <a:ln>
                <a:noFill/>
                <a:prstDash val="sysDot"/>
              </a:ln>
              <a:solidFill>
                <a:schemeClr val="tx1">
                  <a:lumMod val="85000"/>
                  <a:lumOff val="15000"/>
                </a:schemeClr>
              </a:solidFill>
              <a:latin typeface="+mn-ea"/>
              <a:cs typeface="+mn-ea"/>
            </a:endParaRPr>
          </a:p>
        </p:txBody>
      </p:sp>
      <p:pic>
        <p:nvPicPr>
          <p:cNvPr id="92" name="图片 91" descr="C:/Users/NYX/Downloads/7967204_广州城市天际线科技时尚未来道路公路.jpg7967204_广州城市天际线科技时尚未来道路公路"/>
          <p:cNvPicPr/>
          <p:nvPr/>
        </p:nvPicPr>
        <p:blipFill>
          <a:blip r:embed="rId2" cstate="print"/>
          <a:srcRect/>
          <a:stretch>
            <a:fillRect/>
          </a:stretch>
        </p:blipFill>
        <p:spPr>
          <a:xfrm>
            <a:off x="1992630" y="1231265"/>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alpha val="20000"/>
                <a:lumMod val="40000"/>
                <a:lumOff val="60000"/>
              </a:schemeClr>
            </a:solidFill>
            <a:prstDash val="solid"/>
            <a:headEnd type="none" w="med" len="med"/>
            <a:tailEnd type="none" w="med" len="med"/>
          </a:ln>
        </p:spPr>
      </p:pic>
      <p:sp>
        <p:nvSpPr>
          <p:cNvPr id="94" name="矩形 93"/>
          <p:cNvSpPr/>
          <p:nvPr/>
        </p:nvSpPr>
        <p:spPr>
          <a:xfrm>
            <a:off x="4458970" y="2115820"/>
            <a:ext cx="3372485" cy="1464310"/>
          </a:xfrm>
          <a:prstGeom prst="rect">
            <a:avLst/>
          </a:prstGeom>
          <a:noFill/>
        </p:spPr>
        <p:txBody>
          <a:bodyPr wrap="square" lIns="0" tIns="0" rIns="0" bIns="0" rtlCol="0" anchor="t" anchorCtr="0">
            <a:noAutofit/>
          </a:bodyPr>
          <a:p>
            <a:pPr algn="l">
              <a:lnSpc>
                <a:spcPct val="150000"/>
              </a:lnSpc>
              <a:spcBef>
                <a:spcPct val="0"/>
              </a:spcBef>
              <a:spcAft>
                <a:spcPct val="0"/>
              </a:spcAft>
            </a:pPr>
            <a:r>
              <a:rPr lang="zh-CN" altLang="en-US" sz="2000" b="1">
                <a:ln>
                  <a:noFill/>
                  <a:prstDash val="sysDot"/>
                </a:ln>
                <a:solidFill>
                  <a:schemeClr val="tx1">
                    <a:lumMod val="85000"/>
                    <a:lumOff val="15000"/>
                  </a:schemeClr>
                </a:solidFill>
                <a:latin typeface="+mn-ea"/>
                <a:cs typeface="+mn-ea"/>
              </a:rPr>
              <a:t>地理位置优越、物流和基础设施先进、自由贸易政策便利、金融服务发达、商业环境健全</a:t>
            </a:r>
            <a:endParaRPr lang="zh-CN" altLang="en-US" sz="2000" b="1">
              <a:ln>
                <a:noFill/>
                <a:prstDash val="sysDot"/>
              </a:ln>
              <a:solidFill>
                <a:schemeClr val="tx1">
                  <a:lumMod val="85000"/>
                  <a:lumOff val="15000"/>
                </a:schemeClr>
              </a:solidFill>
              <a:latin typeface="+mn-ea"/>
              <a:cs typeface="+mn-ea"/>
            </a:endParaRPr>
          </a:p>
        </p:txBody>
      </p:sp>
      <p:pic>
        <p:nvPicPr>
          <p:cNvPr id="96" name="图片 95" descr="C:/Users/NYX/Downloads/8081799_中国南京新街口城市建筑群.jpg8081799_中国南京新街口城市建筑群"/>
          <p:cNvPicPr/>
          <p:nvPr/>
        </p:nvPicPr>
        <p:blipFill>
          <a:blip r:embed="rId3" cstate="print"/>
          <a:srcRect/>
          <a:stretch>
            <a:fillRect/>
          </a:stretch>
        </p:blipFill>
        <p:spPr>
          <a:xfrm>
            <a:off x="5448935" y="567690"/>
            <a:ext cx="1449705" cy="1449705"/>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alpha val="20000"/>
                <a:lumMod val="40000"/>
                <a:lumOff val="60000"/>
              </a:schemeClr>
            </a:solidFill>
            <a:prstDash val="solid"/>
            <a:headEnd type="none" w="med" len="med"/>
            <a:tailEnd type="none" w="med" len="med"/>
          </a:ln>
        </p:spPr>
      </p:pic>
      <p:sp>
        <p:nvSpPr>
          <p:cNvPr id="97" name="圆角矩形 96"/>
          <p:cNvSpPr/>
          <p:nvPr/>
        </p:nvSpPr>
        <p:spPr>
          <a:xfrm>
            <a:off x="8145780" y="1874520"/>
            <a:ext cx="3369945" cy="1863090"/>
          </a:xfrm>
          <a:prstGeom prst="roundRect">
            <a:avLst>
              <a:gd name="adj" fmla="val 8465"/>
            </a:avLst>
          </a:prstGeom>
          <a:solidFill>
            <a:schemeClr val="tx2">
              <a:lumMod val="20000"/>
              <a:lumOff val="80000"/>
            </a:schemeClr>
          </a:solidFill>
          <a:ln w="127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alpha val="10000"/>
                  <a:lumMod val="50000"/>
                  <a:lumOff val="50000"/>
                </a:schemeClr>
              </a:solidFill>
            </a:endParaRPr>
          </a:p>
        </p:txBody>
      </p:sp>
      <p:sp>
        <p:nvSpPr>
          <p:cNvPr id="101" name="圆角矩形 100"/>
          <p:cNvSpPr/>
          <p:nvPr/>
        </p:nvSpPr>
        <p:spPr>
          <a:xfrm>
            <a:off x="8145780" y="4548505"/>
            <a:ext cx="3369945" cy="2010410"/>
          </a:xfrm>
          <a:prstGeom prst="roundRect">
            <a:avLst>
              <a:gd name="adj" fmla="val 8465"/>
            </a:avLst>
          </a:prstGeom>
          <a:solidFill>
            <a:schemeClr val="bg1"/>
          </a:solidFill>
          <a:ln w="127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alpha val="10000"/>
                  <a:lumMod val="50000"/>
                  <a:lumOff val="50000"/>
                </a:schemeClr>
              </a:solidFill>
            </a:endParaRPr>
          </a:p>
        </p:txBody>
      </p:sp>
      <p:sp>
        <p:nvSpPr>
          <p:cNvPr id="98" name="矩形 97"/>
          <p:cNvSpPr/>
          <p:nvPr/>
        </p:nvSpPr>
        <p:spPr>
          <a:xfrm>
            <a:off x="8399145" y="2132965"/>
            <a:ext cx="2864051" cy="648000"/>
          </a:xfrm>
          <a:prstGeom prst="rect">
            <a:avLst/>
          </a:prstGeom>
          <a:noFill/>
        </p:spPr>
        <p:txBody>
          <a:bodyPr wrap="square" lIns="0" tIns="0" rIns="0" bIns="0" rtlCol="0" anchor="t" anchorCtr="0">
            <a:noAutofit/>
          </a:bodyPr>
          <a:p>
            <a:pPr algn="l">
              <a:lnSpc>
                <a:spcPct val="150000"/>
              </a:lnSpc>
              <a:spcBef>
                <a:spcPct val="0"/>
              </a:spcBef>
              <a:spcAft>
                <a:spcPct val="0"/>
              </a:spcAft>
            </a:pPr>
            <a:r>
              <a:rPr lang="zh-CN" altLang="en-US" sz="1600">
                <a:solidFill>
                  <a:srgbClr val="2F3B2E"/>
                </a:solidFill>
                <a:sym typeface="+mn-ea"/>
              </a:rPr>
              <a:t>与 25 个国家、区域和组织签署了自由贸易协定，税务减免、较低或全面的关税措施使新加坡的出口贸易增强了竞争力。</a:t>
            </a:r>
            <a:endParaRPr lang="zh-CN" altLang="en-US" sz="1600">
              <a:ln>
                <a:noFill/>
                <a:prstDash val="sysDot"/>
              </a:ln>
              <a:solidFill>
                <a:schemeClr val="tx1">
                  <a:lumMod val="85000"/>
                  <a:lumOff val="15000"/>
                </a:schemeClr>
              </a:solidFill>
              <a:latin typeface="+mn-ea"/>
              <a:cs typeface="+mn-ea"/>
            </a:endParaRPr>
          </a:p>
        </p:txBody>
      </p:sp>
      <p:pic>
        <p:nvPicPr>
          <p:cNvPr id="100" name="图片 99" descr="C:/Users/NYX/Downloads/7968544_上海都市黄昏观.jpg7968544_上海都市黄昏观"/>
          <p:cNvPicPr/>
          <p:nvPr/>
        </p:nvPicPr>
        <p:blipFill>
          <a:blip r:embed="rId4" cstate="print"/>
          <a:srcRect/>
          <a:stretch>
            <a:fillRect/>
          </a:stretch>
        </p:blipFill>
        <p:spPr>
          <a:xfrm>
            <a:off x="9218295" y="1086485"/>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alpha val="20000"/>
                <a:lumMod val="40000"/>
                <a:lumOff val="60000"/>
              </a:schemeClr>
            </a:solidFill>
            <a:prstDash val="solid"/>
            <a:headEnd type="none" w="med" len="med"/>
            <a:tailEnd type="none" w="med" len="med"/>
          </a:ln>
        </p:spPr>
      </p:pic>
      <p:pic>
        <p:nvPicPr>
          <p:cNvPr id="102" name="图片 101" descr="C:/Users/NYX/Downloads/7805733_黑白现代简约的美术馆艺术馆结构特写.jpg7805733_黑白现代简约的美术馆艺术馆结构特写"/>
          <p:cNvPicPr/>
          <p:nvPr/>
        </p:nvPicPr>
        <p:blipFill>
          <a:blip r:embed="rId5" cstate="print"/>
          <a:srcRect/>
          <a:stretch>
            <a:fillRect/>
          </a:stretch>
        </p:blipFill>
        <p:spPr>
          <a:xfrm>
            <a:off x="9262110" y="3896995"/>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alpha val="20000"/>
                <a:lumMod val="40000"/>
                <a:lumOff val="60000"/>
              </a:schemeClr>
            </a:solidFill>
            <a:prstDash val="solid"/>
            <a:headEnd type="none" w="med" len="med"/>
            <a:tailEnd type="none" w="med" len="med"/>
          </a:ln>
        </p:spPr>
      </p:pic>
      <p:sp>
        <p:nvSpPr>
          <p:cNvPr id="108" name="矩形 107"/>
          <p:cNvSpPr/>
          <p:nvPr/>
        </p:nvSpPr>
        <p:spPr>
          <a:xfrm>
            <a:off x="1038860" y="4982210"/>
            <a:ext cx="2864051" cy="648000"/>
          </a:xfrm>
          <a:prstGeom prst="rect">
            <a:avLst/>
          </a:prstGeom>
          <a:noFill/>
        </p:spPr>
        <p:txBody>
          <a:bodyPr wrap="square" lIns="0" tIns="0" rIns="0" bIns="0" rtlCol="0" anchor="t" anchorCtr="0">
            <a:noAutofit/>
          </a:bodyPr>
          <a:p>
            <a:pPr algn="l">
              <a:lnSpc>
                <a:spcPct val="150000"/>
              </a:lnSpc>
              <a:spcBef>
                <a:spcPct val="0"/>
              </a:spcBef>
              <a:spcAft>
                <a:spcPct val="0"/>
              </a:spcAft>
            </a:pPr>
            <a:r>
              <a:rPr lang="zh-CN" altLang="en-US" sz="1600">
                <a:solidFill>
                  <a:srgbClr val="2F3B2E"/>
                </a:solidFill>
                <a:sym typeface="+mn-ea"/>
              </a:rPr>
              <a:t>通过新加坡这样一个国际知名的贸易中心转运，可以增强中国商品的国际地位，帮助中国品牌建立起更为积极的全球形象。</a:t>
            </a:r>
            <a:endParaRPr lang="zh-CN" altLang="en-US" sz="1600">
              <a:ln>
                <a:noFill/>
                <a:prstDash val="sysDot"/>
              </a:ln>
              <a:solidFill>
                <a:schemeClr val="tx1">
                  <a:lumMod val="85000"/>
                  <a:lumOff val="15000"/>
                </a:schemeClr>
              </a:solidFill>
              <a:latin typeface="+mn-ea"/>
              <a:cs typeface="+mn-ea"/>
            </a:endParaRPr>
          </a:p>
        </p:txBody>
      </p:sp>
      <p:sp>
        <p:nvSpPr>
          <p:cNvPr id="110" name="圆角矩形 109"/>
          <p:cNvSpPr/>
          <p:nvPr/>
        </p:nvSpPr>
        <p:spPr>
          <a:xfrm>
            <a:off x="2431415" y="2177415"/>
            <a:ext cx="202168" cy="20216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alpha val="20000"/>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ym typeface="+mn-ea"/>
            </a:endParaRPr>
          </a:p>
        </p:txBody>
      </p:sp>
      <p:sp>
        <p:nvSpPr>
          <p:cNvPr id="111" name="任意多边形 110"/>
          <p:cNvSpPr/>
          <p:nvPr/>
        </p:nvSpPr>
        <p:spPr>
          <a:xfrm rot="8100000">
            <a:off x="2481580" y="2236470"/>
            <a:ext cx="101084" cy="60050"/>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w="12700">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solidFill>
                <a:schemeClr val="lt1"/>
              </a:solidFill>
            </a:endParaRPr>
          </a:p>
        </p:txBody>
      </p:sp>
      <p:grpSp>
        <p:nvGrpSpPr>
          <p:cNvPr id="18" name="组合 17"/>
          <p:cNvGrpSpPr/>
          <p:nvPr>
            <p:custDataLst>
              <p:tags r:id="rId6"/>
            </p:custDataLst>
          </p:nvPr>
        </p:nvGrpSpPr>
        <p:grpSpPr>
          <a:xfrm>
            <a:off x="9656445" y="2046605"/>
            <a:ext cx="201930" cy="201930"/>
            <a:chOff x="15207" y="3013"/>
            <a:chExt cx="318" cy="318"/>
          </a:xfrm>
        </p:grpSpPr>
        <p:sp>
          <p:nvSpPr>
            <p:cNvPr id="114" name="圆角矩形 124"/>
            <p:cNvSpPr/>
            <p:nvPr/>
          </p:nvSpPr>
          <p:spPr>
            <a:xfrm>
              <a:off x="15207" y="3013"/>
              <a:ext cx="318" cy="31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alpha val="20000"/>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ym typeface="+mn-ea"/>
              </a:endParaRPr>
            </a:p>
          </p:txBody>
        </p:sp>
        <p:sp>
          <p:nvSpPr>
            <p:cNvPr id="115" name="任意多边形 18"/>
            <p:cNvSpPr/>
            <p:nvPr/>
          </p:nvSpPr>
          <p:spPr>
            <a:xfrm rot="8100000">
              <a:off x="15286" y="3106"/>
              <a:ext cx="159" cy="95"/>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w="12700">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solidFill>
                  <a:schemeClr val="lt1"/>
                </a:solidFill>
              </a:endParaRPr>
            </a:p>
          </p:txBody>
        </p:sp>
      </p:grpSp>
      <p:sp>
        <p:nvSpPr>
          <p:cNvPr id="116" name="圆角矩形 124"/>
          <p:cNvSpPr/>
          <p:nvPr/>
        </p:nvSpPr>
        <p:spPr>
          <a:xfrm>
            <a:off x="2487930" y="4793615"/>
            <a:ext cx="202168" cy="20216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alpha val="20000"/>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ym typeface="+mn-ea"/>
            </a:endParaRPr>
          </a:p>
        </p:txBody>
      </p:sp>
      <p:sp>
        <p:nvSpPr>
          <p:cNvPr id="117" name="任意多边形 18"/>
          <p:cNvSpPr/>
          <p:nvPr/>
        </p:nvSpPr>
        <p:spPr>
          <a:xfrm rot="8100000">
            <a:off x="2538095" y="4852670"/>
            <a:ext cx="101084" cy="60050"/>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w="12700">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solidFill>
                <a:schemeClr val="lt1"/>
              </a:solidFill>
            </a:endParaRPr>
          </a:p>
        </p:txBody>
      </p:sp>
      <p:sp>
        <p:nvSpPr>
          <p:cNvPr id="120" name="圆角矩形 124"/>
          <p:cNvSpPr/>
          <p:nvPr/>
        </p:nvSpPr>
        <p:spPr>
          <a:xfrm>
            <a:off x="9700260" y="4848225"/>
            <a:ext cx="202168" cy="20216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alpha val="20000"/>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ym typeface="+mn-ea"/>
            </a:endParaRPr>
          </a:p>
        </p:txBody>
      </p:sp>
      <p:sp>
        <p:nvSpPr>
          <p:cNvPr id="121" name="任意多边形 18"/>
          <p:cNvSpPr/>
          <p:nvPr/>
        </p:nvSpPr>
        <p:spPr>
          <a:xfrm rot="8100000">
            <a:off x="9751060" y="4907280"/>
            <a:ext cx="101084" cy="60050"/>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w="12700">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solidFill>
                <a:schemeClr val="lt1"/>
              </a:solidFill>
            </a:endParaRPr>
          </a:p>
        </p:txBody>
      </p:sp>
      <p:sp>
        <p:nvSpPr>
          <p:cNvPr id="2" name="圆角矩形 1"/>
          <p:cNvSpPr/>
          <p:nvPr/>
        </p:nvSpPr>
        <p:spPr>
          <a:xfrm>
            <a:off x="4431665" y="4548505"/>
            <a:ext cx="3369945" cy="2010410"/>
          </a:xfrm>
          <a:prstGeom prst="roundRect">
            <a:avLst>
              <a:gd name="adj" fmla="val 8465"/>
            </a:avLst>
          </a:prstGeom>
          <a:solidFill>
            <a:schemeClr val="bg1"/>
          </a:solidFill>
          <a:ln w="127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alpha val="10000"/>
                  <a:lumMod val="50000"/>
                  <a:lumOff val="50000"/>
                </a:schemeClr>
              </a:solidFill>
            </a:endParaRPr>
          </a:p>
        </p:txBody>
      </p:sp>
      <p:pic>
        <p:nvPicPr>
          <p:cNvPr id="3" name="图片 2" descr="C:/Users/NYX/Downloads/7967970_从下往上看的纽约摩天大楼.jpg7967970_从下往上看的纽约摩天大楼"/>
          <p:cNvPicPr/>
          <p:nvPr/>
        </p:nvPicPr>
        <p:blipFill>
          <a:blip r:embed="rId1" cstate="print"/>
          <a:srcRect/>
          <a:stretch>
            <a:fillRect/>
          </a:stretch>
        </p:blipFill>
        <p:spPr>
          <a:xfrm>
            <a:off x="5620385" y="3819525"/>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alpha val="20000"/>
                <a:lumMod val="40000"/>
                <a:lumOff val="60000"/>
              </a:schemeClr>
            </a:solidFill>
            <a:prstDash val="solid"/>
            <a:headEnd type="none" w="med" len="med"/>
            <a:tailEnd type="none" w="med" len="med"/>
          </a:ln>
        </p:spPr>
      </p:pic>
      <p:sp>
        <p:nvSpPr>
          <p:cNvPr id="4" name="矩形 3"/>
          <p:cNvSpPr/>
          <p:nvPr/>
        </p:nvSpPr>
        <p:spPr>
          <a:xfrm>
            <a:off x="4667250" y="5025390"/>
            <a:ext cx="2864051" cy="648000"/>
          </a:xfrm>
          <a:prstGeom prst="rect">
            <a:avLst/>
          </a:prstGeom>
          <a:noFill/>
        </p:spPr>
        <p:txBody>
          <a:bodyPr wrap="square" lIns="0" tIns="0" rIns="0" bIns="0" rtlCol="0" anchor="t" anchorCtr="0">
            <a:noAutofit/>
          </a:bodyPr>
          <a:p>
            <a:pPr algn="l">
              <a:lnSpc>
                <a:spcPct val="150000"/>
              </a:lnSpc>
              <a:spcBef>
                <a:spcPct val="0"/>
              </a:spcBef>
              <a:spcAft>
                <a:spcPct val="0"/>
              </a:spcAft>
            </a:pPr>
            <a:r>
              <a:rPr lang="zh-CN" altLang="en-US" sz="1600">
                <a:solidFill>
                  <a:srgbClr val="2F3B2E"/>
                </a:solidFill>
                <a:sym typeface="+mn-ea"/>
              </a:rPr>
              <a:t>开展转口贸易，绕开贸易壁垒，如避免欧美等国家的反倾销税和进口限制，为中国企业开辟新天地。</a:t>
            </a:r>
            <a:endParaRPr lang="zh-CN" altLang="en-US" sz="1600">
              <a:ln>
                <a:noFill/>
                <a:prstDash val="sysDot"/>
              </a:ln>
              <a:solidFill>
                <a:schemeClr val="tx1">
                  <a:lumMod val="85000"/>
                  <a:lumOff val="15000"/>
                </a:schemeClr>
              </a:solidFill>
              <a:latin typeface="+mn-ea"/>
              <a:cs typeface="+mn-ea"/>
            </a:endParaRPr>
          </a:p>
        </p:txBody>
      </p:sp>
      <p:sp>
        <p:nvSpPr>
          <p:cNvPr id="5" name="圆角矩形 124"/>
          <p:cNvSpPr/>
          <p:nvPr/>
        </p:nvSpPr>
        <p:spPr>
          <a:xfrm>
            <a:off x="6041390" y="4769485"/>
            <a:ext cx="202168" cy="20216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alpha val="20000"/>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ym typeface="+mn-ea"/>
            </a:endParaRPr>
          </a:p>
        </p:txBody>
      </p:sp>
      <p:sp>
        <p:nvSpPr>
          <p:cNvPr id="6" name="任意多边形 18"/>
          <p:cNvSpPr/>
          <p:nvPr/>
        </p:nvSpPr>
        <p:spPr>
          <a:xfrm rot="8100000">
            <a:off x="6094095" y="4829810"/>
            <a:ext cx="101084" cy="60050"/>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w="12700">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solidFill>
                <a:schemeClr val="lt1"/>
              </a:solidFill>
            </a:endParaRPr>
          </a:p>
        </p:txBody>
      </p:sp>
      <p:sp>
        <p:nvSpPr>
          <p:cNvPr id="9" name="矩形 8"/>
          <p:cNvSpPr/>
          <p:nvPr/>
        </p:nvSpPr>
        <p:spPr>
          <a:xfrm>
            <a:off x="8399145" y="5073015"/>
            <a:ext cx="2864051" cy="648000"/>
          </a:xfrm>
          <a:prstGeom prst="rect">
            <a:avLst/>
          </a:prstGeom>
          <a:noFill/>
        </p:spPr>
        <p:txBody>
          <a:bodyPr wrap="square" lIns="0" tIns="0" rIns="0" bIns="0" rtlCol="0" anchor="t" anchorCtr="0">
            <a:noAutofit/>
          </a:bodyPr>
          <a:p>
            <a:pPr algn="l">
              <a:lnSpc>
                <a:spcPct val="150000"/>
              </a:lnSpc>
              <a:spcBef>
                <a:spcPct val="0"/>
              </a:spcBef>
              <a:spcAft>
                <a:spcPct val="0"/>
              </a:spcAft>
            </a:pPr>
            <a:r>
              <a:rPr lang="zh-CN" altLang="en-US" sz="1600">
                <a:solidFill>
                  <a:srgbClr val="2F3B2E"/>
                </a:solidFill>
                <a:sym typeface="+mn-ea"/>
              </a:rPr>
              <a:t>完善的金融体系和各类金融服务；拥有稳定、透明、法制健全的商业环境。</a:t>
            </a:r>
            <a:endParaRPr lang="zh-CN" altLang="en-US" sz="1600">
              <a:ln>
                <a:noFill/>
                <a:prstDash val="sysDot"/>
              </a:ln>
              <a:solidFill>
                <a:schemeClr val="tx1">
                  <a:lumMod val="85000"/>
                  <a:lumOff val="15000"/>
                </a:schemeClr>
              </a:solidFill>
              <a:latin typeface="+mn-ea"/>
              <a:cs typeface="+mn-ea"/>
            </a:endParaRPr>
          </a:p>
        </p:txBody>
      </p:sp>
      <p:sp>
        <p:nvSpPr>
          <p:cNvPr id="10"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7"/>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圆角 46"/>
          <p:cNvSpPr/>
          <p:nvPr/>
        </p:nvSpPr>
        <p:spPr>
          <a:xfrm>
            <a:off x="1998980" y="2868930"/>
            <a:ext cx="3337560" cy="2599055"/>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00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Arial" panose="020B0604020202020204" pitchFamily="34" charset="0"/>
                <a:sym typeface="+mn-ea"/>
              </a:rPr>
              <a:t>GST消费税：货值*9%</a:t>
            </a:r>
            <a:endParaRPr lang="zh-CN" altLang="en-US" sz="200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Arial" panose="020B0604020202020204" pitchFamily="34" charset="0"/>
              <a:sym typeface="+mn-ea"/>
            </a:endParaRPr>
          </a:p>
          <a:p>
            <a:pPr algn="l"/>
            <a:r>
              <a:rPr lang="zh-CN" altLang="en-US" sz="200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Arial" panose="020B0604020202020204" pitchFamily="34" charset="0"/>
                <a:sym typeface="+mn-ea"/>
              </a:rPr>
              <a:t>（如流通销售）</a:t>
            </a:r>
            <a:endParaRPr kumimoji="0" lang="zh-CN" altLang="en-US" sz="2000" b="0" i="0" u="none" strike="noStrike" kern="1200" cap="none" spc="0" normalizeH="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l"/>
            <a:r>
              <a:rPr lang="zh-CN" altLang="en-US" sz="200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Arial" panose="020B0604020202020204" pitchFamily="34" charset="0"/>
                <a:sym typeface="+mn-ea"/>
              </a:rPr>
              <a:t>关税：办理中国—东盟</a:t>
            </a:r>
            <a:endParaRPr lang="zh-CN" altLang="en-US" sz="200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Arial" panose="020B0604020202020204" pitchFamily="34" charset="0"/>
              <a:sym typeface="+mn-ea"/>
            </a:endParaRPr>
          </a:p>
          <a:p>
            <a:pPr algn="l"/>
            <a:r>
              <a:rPr lang="zh-CN" altLang="en-US" sz="200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Arial" panose="020B0604020202020204" pitchFamily="34" charset="0"/>
                <a:sym typeface="+mn-ea"/>
              </a:rPr>
              <a:t>自贸区优惠性原产地产证（fe），90%的货物实现零关税。</a:t>
            </a:r>
            <a:endParaRPr lang="zh-CN" altLang="en-US" sz="200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Arial" panose="020B0604020202020204" pitchFamily="34" charset="0"/>
            </a:endParaRPr>
          </a:p>
          <a:p>
            <a:pPr algn="ctr"/>
            <a:endParaRPr lang="zh-CN" altLang="en-US" sz="200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Arial" panose="020B0604020202020204" pitchFamily="34" charset="0"/>
              <a:sym typeface="+mn-lt"/>
            </a:endParaRPr>
          </a:p>
        </p:txBody>
      </p:sp>
      <p:sp>
        <p:nvSpPr>
          <p:cNvPr id="46" name="矩形 45"/>
          <p:cNvSpPr/>
          <p:nvPr/>
        </p:nvSpPr>
        <p:spPr>
          <a:xfrm>
            <a:off x="1998980" y="2048510"/>
            <a:ext cx="3338195" cy="721995"/>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r>
              <a:rPr lang="zh-CN" altLang="en-US" sz="2400"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mn-ea"/>
              </a:rPr>
              <a:t>食品出口新加坡的税费</a:t>
            </a:r>
            <a:endParaRPr lang="zh-CN" altLang="en-US" sz="2400"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mn-ea"/>
            </a:endParaRPr>
          </a:p>
        </p:txBody>
      </p:sp>
      <p:sp>
        <p:nvSpPr>
          <p:cNvPr id="49" name="矩形 48"/>
          <p:cNvSpPr/>
          <p:nvPr/>
        </p:nvSpPr>
        <p:spPr>
          <a:xfrm>
            <a:off x="6494145" y="2048510"/>
            <a:ext cx="3575685" cy="72199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mn-ea"/>
              </a:rPr>
              <a:t>转口贸易政策</a:t>
            </a:r>
            <a:endParaRPr lang="zh-CN" altLang="en-US" sz="2400"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mn-ea"/>
            </a:endParaRPr>
          </a:p>
        </p:txBody>
      </p:sp>
      <p:sp>
        <p:nvSpPr>
          <p:cNvPr id="16" name="矩形: 圆角 46"/>
          <p:cNvSpPr/>
          <p:nvPr/>
        </p:nvSpPr>
        <p:spPr>
          <a:xfrm>
            <a:off x="6494145" y="2868930"/>
            <a:ext cx="3576320" cy="3229610"/>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52" name="矩形 51"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nvSpPr>
        <p:spPr>
          <a:xfrm>
            <a:off x="6581775" y="2770505"/>
            <a:ext cx="3488690" cy="4376420"/>
          </a:xfrm>
          <a:prstGeom prst="rect">
            <a:avLst/>
          </a:prstGeom>
        </p:spPr>
        <p:txBody>
          <a:bodyPr wrap="square">
            <a:noAutofit/>
          </a:bodyPr>
          <a:lstStyle/>
          <a:p>
            <a:pPr algn="just" fontAlgn="base">
              <a:lnSpc>
                <a:spcPct val="150000"/>
              </a:lnSpc>
              <a:spcBef>
                <a:spcPct val="0"/>
              </a:spcBef>
              <a:spcAft>
                <a:spcPct val="0"/>
              </a:spcAft>
              <a:defRPr/>
            </a:pPr>
            <a:r>
              <a:rPr lang="zh-CN" altLang="en-US" sz="2000" noProof="0">
                <a:ln>
                  <a:noFill/>
                </a:ln>
                <a:solidFill>
                  <a:schemeClr val="tx1">
                    <a:lumMod val="65000"/>
                    <a:lumOff val="35000"/>
                  </a:schemeClr>
                </a:solidFill>
                <a:effectLst/>
                <a:uLnTx/>
                <a:latin typeface="Arial" panose="020B0604020202020204" pitchFamily="34" charset="0"/>
                <a:ea typeface="微软雅黑" panose="020B0503020204020204" charset="-122"/>
                <a:cs typeface="Arial" panose="020B0604020202020204" pitchFamily="34" charset="0"/>
                <a:sym typeface="+mn-ea"/>
              </a:rPr>
              <a:t>产品通过新加坡转口，免关税。对于通过转口贸易活动出口的商品，‌如果符合新加坡国税局制定的MAJOR EXPO</a:t>
            </a:r>
            <a:r>
              <a:rPr lang="en-US" altLang="zh-CN" sz="2000" noProof="0">
                <a:ln>
                  <a:noFill/>
                </a:ln>
                <a:solidFill>
                  <a:schemeClr val="tx1">
                    <a:lumMod val="65000"/>
                    <a:lumOff val="35000"/>
                  </a:schemeClr>
                </a:solidFill>
                <a:effectLst/>
                <a:uLnTx/>
                <a:latin typeface="Arial" panose="020B0604020202020204" pitchFamily="34" charset="0"/>
                <a:ea typeface="微软雅黑" panose="020B0503020204020204" charset="-122"/>
                <a:cs typeface="Arial" panose="020B0604020202020204" pitchFamily="34" charset="0"/>
                <a:sym typeface="+mn-ea"/>
              </a:rPr>
              <a:t>R</a:t>
            </a:r>
            <a:r>
              <a:rPr lang="zh-CN" altLang="en-US" sz="2000" noProof="0">
                <a:ln>
                  <a:noFill/>
                </a:ln>
                <a:solidFill>
                  <a:schemeClr val="tx1">
                    <a:lumMod val="65000"/>
                    <a:lumOff val="35000"/>
                  </a:schemeClr>
                </a:solidFill>
                <a:effectLst/>
                <a:uLnTx/>
                <a:latin typeface="Arial" panose="020B0604020202020204" pitchFamily="34" charset="0"/>
                <a:ea typeface="微软雅黑" panose="020B0503020204020204" charset="-122"/>
                <a:cs typeface="Arial" panose="020B0604020202020204" pitchFamily="34" charset="0"/>
                <a:sym typeface="+mn-ea"/>
              </a:rPr>
              <a:t>TER SCHEM</a:t>
            </a:r>
            <a:r>
              <a:rPr lang="en-US" altLang="zh-CN" sz="2000" noProof="0">
                <a:ln>
                  <a:noFill/>
                </a:ln>
                <a:solidFill>
                  <a:schemeClr val="tx1">
                    <a:lumMod val="65000"/>
                    <a:lumOff val="35000"/>
                  </a:schemeClr>
                </a:solidFill>
                <a:effectLst/>
                <a:uLnTx/>
                <a:latin typeface="Arial" panose="020B0604020202020204" pitchFamily="34" charset="0"/>
                <a:ea typeface="微软雅黑" panose="020B0503020204020204" charset="-122"/>
                <a:cs typeface="Arial" panose="020B0604020202020204" pitchFamily="34" charset="0"/>
                <a:sym typeface="+mn-ea"/>
              </a:rPr>
              <a:t>E</a:t>
            </a:r>
            <a:r>
              <a:rPr lang="zh-CN" altLang="en-US" sz="2000" noProof="0">
                <a:ln>
                  <a:noFill/>
                </a:ln>
                <a:solidFill>
                  <a:schemeClr val="tx1">
                    <a:lumMod val="65000"/>
                    <a:lumOff val="35000"/>
                  </a:schemeClr>
                </a:solidFill>
                <a:effectLst/>
                <a:uLnTx/>
                <a:latin typeface="Arial" panose="020B0604020202020204" pitchFamily="34" charset="0"/>
                <a:ea typeface="微软雅黑" panose="020B0503020204020204" charset="-122"/>
                <a:cs typeface="Arial" panose="020B0604020202020204" pitchFamily="34" charset="0"/>
                <a:sym typeface="+mn-ea"/>
              </a:rPr>
              <a:t>（MES）批准的条件，‌可以享受零消费税政策以及消费税暂缓支付的待遇。</a:t>
            </a:r>
            <a:endParaRPr kumimoji="0" lang="zh-CN" altLang="en-US" sz="2000" b="0" i="0" u="none" strike="noStrike" kern="1200" cap="none" spc="0" normalizeH="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Arial" panose="020B0604020202020204" pitchFamily="34" charset="0"/>
              <a:sym typeface="+mn-ea"/>
            </a:endParaRPr>
          </a:p>
        </p:txBody>
      </p:sp>
      <p:sp>
        <p:nvSpPr>
          <p:cNvPr id="3" name="restaurant-utensils_18500"/>
          <p:cNvSpPr/>
          <p:nvPr/>
        </p:nvSpPr>
        <p:spPr>
          <a:xfrm>
            <a:off x="389359" y="185773"/>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sp>
        <p:nvSpPr>
          <p:cNvPr id="5"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
        <p:nvSpPr>
          <p:cNvPr id="2" name="文本框 1"/>
          <p:cNvSpPr/>
          <p:nvPr/>
        </p:nvSpPr>
        <p:spPr>
          <a:xfrm>
            <a:off x="1510030" y="361950"/>
            <a:ext cx="4400550" cy="501650"/>
          </a:xfrm>
          <a:prstGeom prst="rect">
            <a:avLst/>
          </a:prstGeom>
          <a:noFill/>
        </p:spPr>
        <p:txBody>
          <a:bodyPr wrap="square" rtlCol="0">
            <a:spAutoFit/>
          </a:bodyPr>
          <a:p>
            <a:r>
              <a:rPr lang="zh-CN" altLang="en-US" sz="2665" b="1" noProof="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微软雅黑" panose="020B0503020204020204" charset="-122"/>
              </a:rPr>
              <a:t>新加坡税费及相关优惠政策</a:t>
            </a:r>
            <a:endParaRPr lang="zh-CN" altLang="en-US" sz="2665" b="1" noProof="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微软雅黑" panose="020B0503020204020204" charset="-122"/>
            </a:endParaRPr>
          </a:p>
        </p:txBody>
      </p:sp>
    </p:spTree>
    <p:custDataLst>
      <p:tags r:id="rId1"/>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p:nvPr>
            <p:ph type="body" idx="5"/>
          </p:nvPr>
        </p:nvSpPr>
        <p:spPr/>
        <p:txBody>
          <a:bodyPr/>
          <a:p>
            <a:endParaRPr lang="zh-CN" altLang="en-US"/>
          </a:p>
        </p:txBody>
      </p:sp>
      <p:sp>
        <p:nvSpPr>
          <p:cNvPr id="3" name="标题 2"/>
          <p:cNvSpPr/>
          <p:nvPr>
            <p:ph type="title" idx="4"/>
          </p:nvPr>
        </p:nvSpPr>
        <p:spPr/>
        <p:txBody>
          <a:bodyPr/>
          <a:p>
            <a:endParaRPr lang="zh-CN" altLang="en-US"/>
          </a:p>
        </p:txBody>
      </p:sp>
      <p:sp>
        <p:nvSpPr>
          <p:cNvPr id="47" name="矩形: 圆角 46"/>
          <p:cNvSpPr/>
          <p:nvPr/>
        </p:nvSpPr>
        <p:spPr>
          <a:xfrm>
            <a:off x="3559290" y="2133601"/>
            <a:ext cx="8054540" cy="2730499"/>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p:nvPr/>
        </p:nvSpPr>
        <p:spPr>
          <a:xfrm>
            <a:off x="5506720" y="2559685"/>
            <a:ext cx="4914900" cy="1322070"/>
          </a:xfrm>
          <a:prstGeom prst="rect">
            <a:avLst/>
          </a:prstGeom>
          <a:noFill/>
        </p:spPr>
        <p:txBody>
          <a:bodyPr vert="horz" wrap="square" rtlCol="0">
            <a:spAutoFit/>
          </a:bodyPr>
          <a:lstStyle/>
          <a:p>
            <a:pPr algn="dist"/>
            <a:r>
              <a:rPr lang="zh-CN" altLang="en-US" sz="8000" b="1" dirty="0">
                <a:solidFill>
                  <a:schemeClr val="tx1"/>
                </a:solidFill>
                <a:latin typeface="思源黑体 Heavy" panose="020B0A00000000000000" charset="-122"/>
                <a:ea typeface="思源黑体 Heavy" panose="020B0A00000000000000" charset="-122"/>
                <a:cs typeface="+mn-ea"/>
                <a:sym typeface="+mn-lt"/>
              </a:rPr>
              <a:t>公司简介</a:t>
            </a:r>
            <a:endParaRPr lang="zh-CN" altLang="en-US" sz="8000" b="1" dirty="0">
              <a:solidFill>
                <a:schemeClr val="tx1"/>
              </a:solidFill>
              <a:latin typeface="思源黑体 Heavy" panose="020B0A00000000000000" charset="-122"/>
              <a:ea typeface="思源黑体 Heavy" panose="020B0A00000000000000" charset="-122"/>
              <a:cs typeface="+mn-ea"/>
              <a:sym typeface="+mn-lt"/>
            </a:endParaRPr>
          </a:p>
        </p:txBody>
      </p:sp>
      <p:sp>
        <p:nvSpPr>
          <p:cNvPr id="48" name="文本框 47"/>
          <p:cNvSpPr/>
          <p:nvPr/>
        </p:nvSpPr>
        <p:spPr>
          <a:xfrm>
            <a:off x="254094" y="1890717"/>
            <a:ext cx="3135085" cy="3215005"/>
          </a:xfrm>
          <a:prstGeom prst="rect">
            <a:avLst/>
          </a:prstGeom>
          <a:noFill/>
        </p:spPr>
        <p:txBody>
          <a:bodyPr wrap="square" rtlCol="0">
            <a:spAutoFit/>
          </a:bodyPr>
          <a:lstStyle/>
          <a:p>
            <a:pPr algn="ctr"/>
            <a:r>
              <a:rPr lang="en-US" altLang="zh-CN" sz="8800" dirty="0">
                <a:solidFill>
                  <a:schemeClr val="bg1"/>
                </a:solidFill>
                <a:latin typeface="思源黑体 Heavy" panose="020B0A00000000000000" charset="-122"/>
                <a:ea typeface="思源黑体 Heavy" panose="020B0A00000000000000" charset="-122"/>
                <a:cs typeface="+mn-ea"/>
                <a:sym typeface="+mn-lt"/>
              </a:rPr>
              <a:t>PART </a:t>
            </a:r>
            <a:r>
              <a:rPr lang="en-US" altLang="zh-CN" sz="11500" dirty="0">
                <a:solidFill>
                  <a:schemeClr val="bg1"/>
                </a:solidFill>
                <a:latin typeface="思源黑体 Heavy" panose="020B0A00000000000000" charset="-122"/>
                <a:ea typeface="思源黑体 Heavy" panose="020B0A00000000000000" charset="-122"/>
                <a:cs typeface="+mn-ea"/>
                <a:sym typeface="+mn-lt"/>
              </a:rPr>
              <a:t>01</a:t>
            </a:r>
            <a:endParaRPr lang="en-US" altLang="zh-CN" sz="11500" dirty="0">
              <a:solidFill>
                <a:schemeClr val="bg1"/>
              </a:solidFill>
              <a:latin typeface="思源黑体 Heavy" panose="020B0A00000000000000" charset="-122"/>
              <a:ea typeface="思源黑体 Heavy" panose="020B0A00000000000000" charset="-122"/>
              <a:cs typeface="+mn-ea"/>
              <a:sym typeface="+mn-lt"/>
            </a:endParaRPr>
          </a:p>
        </p:txBody>
      </p:sp>
      <p:sp>
        <p:nvSpPr>
          <p:cNvPr id="49" name="PA_库_文本框 18"/>
          <p:cNvSpPr/>
          <p:nvPr/>
        </p:nvSpPr>
        <p:spPr>
          <a:xfrm>
            <a:off x="4709160" y="3798570"/>
            <a:ext cx="6384290" cy="662305"/>
          </a:xfrm>
          <a:prstGeom prst="rect">
            <a:avLst/>
          </a:prstGeom>
          <a:noFill/>
        </p:spPr>
        <p:txBody>
          <a:bodyPr vert="horz" wrap="square" rtlCol="0">
            <a:noAutofit/>
          </a:bodyPr>
          <a:lstStyle/>
          <a:p>
            <a:pPr algn="ctr">
              <a:lnSpc>
                <a:spcPct val="150000"/>
              </a:lnSpc>
            </a:pPr>
            <a:r>
              <a:rPr lang="zh-CN" altLang="en-US" sz="2800" dirty="0">
                <a:solidFill>
                  <a:schemeClr val="tx1"/>
                </a:solidFill>
                <a:cs typeface="+mn-ea"/>
                <a:sym typeface="+mn-lt"/>
              </a:rPr>
              <a:t>C</a:t>
            </a:r>
            <a:r>
              <a:rPr lang="en-US" altLang="zh-CN" sz="2800" dirty="0">
                <a:solidFill>
                  <a:schemeClr val="tx1"/>
                </a:solidFill>
                <a:cs typeface="+mn-ea"/>
                <a:sym typeface="+mn-lt"/>
              </a:rPr>
              <a:t>OMPANY </a:t>
            </a:r>
            <a:r>
              <a:rPr lang="zh-CN" altLang="en-US" sz="2800" dirty="0">
                <a:solidFill>
                  <a:schemeClr val="tx1"/>
                </a:solidFill>
                <a:cs typeface="+mn-ea"/>
                <a:sym typeface="+mn-lt"/>
              </a:rPr>
              <a:t>INTRODUCTION</a:t>
            </a:r>
            <a:endParaRPr lang="zh-CN" altLang="en-US" sz="2800" dirty="0">
              <a:solidFill>
                <a:schemeClr val="tx1"/>
              </a:solidFill>
              <a:cs typeface="+mn-ea"/>
              <a:sym typeface="+mn-lt"/>
            </a:endParaRPr>
          </a:p>
        </p:txBody>
      </p:sp>
      <p:grpSp>
        <p:nvGrpSpPr>
          <p:cNvPr id="52" name="组合 51"/>
          <p:cNvGrpSpPr/>
          <p:nvPr/>
        </p:nvGrpSpPr>
        <p:grpSpPr>
          <a:xfrm>
            <a:off x="4035425" y="2725420"/>
            <a:ext cx="1186815" cy="1193800"/>
            <a:chOff x="5594693" y="2345587"/>
            <a:chExt cx="800100" cy="804667"/>
          </a:xfrm>
        </p:grpSpPr>
        <p:grpSp>
          <p:nvGrpSpPr>
            <p:cNvPr id="4" name="组合 3"/>
            <p:cNvGrpSpPr/>
            <p:nvPr/>
          </p:nvGrpSpPr>
          <p:grpSpPr>
            <a:xfrm>
              <a:off x="5594693" y="2345587"/>
              <a:ext cx="800100" cy="800100"/>
              <a:chOff x="5031398" y="1865086"/>
              <a:chExt cx="800100" cy="800100"/>
            </a:xfrm>
          </p:grpSpPr>
          <p:sp>
            <p:nvSpPr>
              <p:cNvPr id="21" name="椭圆 20"/>
              <p:cNvSpPr/>
              <p:nvPr/>
            </p:nvSpPr>
            <p:spPr>
              <a:xfrm>
                <a:off x="5031398" y="1865086"/>
                <a:ext cx="800100" cy="800100"/>
              </a:xfrm>
              <a:prstGeom prst="ellipse">
                <a:avLst/>
              </a:prstGeom>
              <a:gradFill>
                <a:gsLst>
                  <a:gs pos="0">
                    <a:srgbClr val="007BD3"/>
                  </a:gs>
                  <a:gs pos="100000">
                    <a:srgbClr val="034373"/>
                  </a:gs>
                </a:gsLst>
                <a:lin ang="5400000" scaled="0"/>
              </a:gradFill>
              <a:ln w="127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29" name="PA_库_文本框 18"/>
              <p:cNvSpPr/>
              <p:nvPr/>
            </p:nvSpPr>
            <p:spPr>
              <a:xfrm>
                <a:off x="5146216" y="1941971"/>
                <a:ext cx="570464" cy="646331"/>
              </a:xfrm>
              <a:prstGeom prst="rect">
                <a:avLst/>
              </a:prstGeom>
              <a:noFill/>
            </p:spPr>
            <p:txBody>
              <a:bodyPr vert="horz" wrap="square" rtlCol="0">
                <a:spAutoFit/>
              </a:bodyPr>
              <a:lstStyle/>
              <a:p>
                <a:pPr algn="dist"/>
                <a:endParaRPr lang="zh-CN" altLang="en-US" sz="3600" dirty="0">
                  <a:solidFill>
                    <a:schemeClr val="tx2"/>
                  </a:solidFill>
                  <a:cs typeface="+mn-ea"/>
                  <a:sym typeface="+mn-lt"/>
                </a:endParaRPr>
              </a:p>
            </p:txBody>
          </p:sp>
        </p:grpSp>
        <p:sp>
          <p:nvSpPr>
            <p:cNvPr id="51" name="restaurant-utensils_18500"/>
            <p:cNvSpPr/>
            <p:nvPr/>
          </p:nvSpPr>
          <p:spPr>
            <a:xfrm>
              <a:off x="5610674" y="2395272"/>
              <a:ext cx="756078" cy="75498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lstStyle/>
            <a:p>
              <a:endParaRPr lang="zh-CN" altLang="en-US">
                <a:solidFill>
                  <a:srgbClr val="AD3839"/>
                </a:solidFill>
                <a:cs typeface="+mn-ea"/>
                <a:sym typeface="+mn-lt"/>
              </a:endParaRPr>
            </a:p>
          </p:txBody>
        </p:sp>
      </p:grpSp>
      <p:sp>
        <p:nvSpPr>
          <p:cNvPr id="5" name="Freeform 20"/>
          <p:cNvSpPr/>
          <p:nvPr/>
        </p:nvSpPr>
        <p:spPr>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p:nvPr>
            <p:ph type="body" idx="5"/>
          </p:nvPr>
        </p:nvSpPr>
        <p:spPr/>
        <p:txBody>
          <a:bodyPr/>
          <a:p>
            <a:endParaRPr lang="zh-CN" altLang="en-US"/>
          </a:p>
        </p:txBody>
      </p:sp>
      <p:sp>
        <p:nvSpPr>
          <p:cNvPr id="3" name="标题 2"/>
          <p:cNvSpPr/>
          <p:nvPr>
            <p:ph type="title" idx="4"/>
          </p:nvPr>
        </p:nvSpPr>
        <p:spPr/>
        <p:txBody>
          <a:bodyPr/>
          <a:p>
            <a:endParaRPr lang="zh-CN" altLang="en-US"/>
          </a:p>
        </p:txBody>
      </p:sp>
      <p:sp>
        <p:nvSpPr>
          <p:cNvPr id="47" name="矩形: 圆角 46"/>
          <p:cNvSpPr/>
          <p:nvPr/>
        </p:nvSpPr>
        <p:spPr>
          <a:xfrm>
            <a:off x="3631045" y="2133601"/>
            <a:ext cx="8054540" cy="2730499"/>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p:nvPr/>
        </p:nvSpPr>
        <p:spPr>
          <a:xfrm>
            <a:off x="5578475" y="2559685"/>
            <a:ext cx="4914900" cy="1322070"/>
          </a:xfrm>
          <a:prstGeom prst="rect">
            <a:avLst/>
          </a:prstGeom>
          <a:noFill/>
        </p:spPr>
        <p:txBody>
          <a:bodyPr vert="horz" wrap="square" rtlCol="0">
            <a:spAutoFit/>
          </a:bodyPr>
          <a:lstStyle/>
          <a:p>
            <a:pPr algn="dist"/>
            <a:r>
              <a:rPr lang="zh-CN" altLang="en-US" sz="80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参展范围</a:t>
            </a:r>
            <a:endParaRPr lang="zh-CN" altLang="en-US" sz="80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p:txBody>
      </p:sp>
      <p:sp>
        <p:nvSpPr>
          <p:cNvPr id="48" name="文本框 47"/>
          <p:cNvSpPr/>
          <p:nvPr/>
        </p:nvSpPr>
        <p:spPr>
          <a:xfrm>
            <a:off x="311879" y="1890717"/>
            <a:ext cx="3135085" cy="3215005"/>
          </a:xfrm>
          <a:prstGeom prst="rect">
            <a:avLst/>
          </a:prstGeom>
          <a:noFill/>
        </p:spPr>
        <p:txBody>
          <a:bodyPr wrap="square" rtlCol="0">
            <a:spAutoFit/>
          </a:bodyPr>
          <a:lstStyle/>
          <a:p>
            <a:pPr algn="ctr"/>
            <a:r>
              <a:rPr lang="en-US" altLang="zh-CN" sz="8800" dirty="0">
                <a:solidFill>
                  <a:schemeClr val="bg1"/>
                </a:solidFill>
                <a:latin typeface="思源黑体 Heavy" panose="020B0A00000000000000" charset="-122"/>
                <a:ea typeface="思源黑体 Heavy" panose="020B0A00000000000000" charset="-122"/>
                <a:cs typeface="+mn-ea"/>
                <a:sym typeface="+mn-lt"/>
              </a:rPr>
              <a:t>PART </a:t>
            </a:r>
            <a:r>
              <a:rPr lang="en-US" altLang="zh-CN" sz="11500" dirty="0">
                <a:solidFill>
                  <a:schemeClr val="bg1"/>
                </a:solidFill>
                <a:latin typeface="思源黑体 Heavy" panose="020B0A00000000000000" charset="-122"/>
                <a:ea typeface="思源黑体 Heavy" panose="020B0A00000000000000" charset="-122"/>
                <a:cs typeface="+mn-ea"/>
                <a:sym typeface="+mn-lt"/>
              </a:rPr>
              <a:t>04</a:t>
            </a:r>
            <a:endParaRPr lang="en-US" altLang="zh-CN" sz="11500" dirty="0">
              <a:solidFill>
                <a:schemeClr val="bg1"/>
              </a:solidFill>
              <a:latin typeface="思源黑体 Heavy" panose="020B0A00000000000000" charset="-122"/>
              <a:ea typeface="思源黑体 Heavy" panose="020B0A00000000000000" charset="-122"/>
              <a:cs typeface="+mn-ea"/>
              <a:sym typeface="+mn-lt"/>
            </a:endParaRPr>
          </a:p>
        </p:txBody>
      </p:sp>
      <p:sp>
        <p:nvSpPr>
          <p:cNvPr id="49" name="PA_库_文本框 18"/>
          <p:cNvSpPr/>
          <p:nvPr/>
        </p:nvSpPr>
        <p:spPr>
          <a:xfrm>
            <a:off x="5646420" y="3752215"/>
            <a:ext cx="4846955" cy="662305"/>
          </a:xfrm>
          <a:prstGeom prst="rect">
            <a:avLst/>
          </a:prstGeom>
          <a:noFill/>
        </p:spPr>
        <p:txBody>
          <a:bodyPr vert="horz" wrap="square" rtlCol="0">
            <a:noAutofit/>
          </a:bodyPr>
          <a:lstStyle/>
          <a:p>
            <a:pPr algn="ctr">
              <a:lnSpc>
                <a:spcPct val="150000"/>
              </a:lnSpc>
            </a:pPr>
            <a:r>
              <a:rPr lang="zh-CN" altLang="en-US" sz="3000" dirty="0">
                <a:solidFill>
                  <a:schemeClr val="tx1">
                    <a:lumMod val="75000"/>
                    <a:lumOff val="25000"/>
                  </a:schemeClr>
                </a:solidFill>
                <a:cs typeface="+mn-ea"/>
                <a:sym typeface="+mn-lt"/>
              </a:rPr>
              <a:t>EXHIBITIONG SCOP</a:t>
            </a:r>
            <a:endParaRPr lang="zh-CN" altLang="en-US" sz="3000" dirty="0">
              <a:solidFill>
                <a:schemeClr val="tx1">
                  <a:lumMod val="75000"/>
                  <a:lumOff val="25000"/>
                </a:schemeClr>
              </a:solidFill>
              <a:cs typeface="+mn-ea"/>
              <a:sym typeface="+mn-lt"/>
            </a:endParaRPr>
          </a:p>
        </p:txBody>
      </p:sp>
      <p:sp>
        <p:nvSpPr>
          <p:cNvPr id="9" name="Freeform 20"/>
          <p:cNvSpPr/>
          <p:nvPr/>
        </p:nvSpPr>
        <p:spPr>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
        <p:nvSpPr>
          <p:cNvPr id="5" name="椭圆 4"/>
          <p:cNvSpPr/>
          <p:nvPr/>
        </p:nvSpPr>
        <p:spPr>
          <a:xfrm>
            <a:off x="4035425" y="2725420"/>
            <a:ext cx="1186815" cy="1187024"/>
          </a:xfrm>
          <a:prstGeom prst="ellipse">
            <a:avLst/>
          </a:prstGeom>
          <a:gradFill>
            <a:gsLst>
              <a:gs pos="0">
                <a:srgbClr val="007BD3"/>
              </a:gs>
              <a:gs pos="100000">
                <a:srgbClr val="034373"/>
              </a:gs>
            </a:gsLst>
            <a:lin ang="5400000" scaled="0"/>
          </a:gradFill>
          <a:ln w="127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2"/>
              </a:solidFill>
              <a:cs typeface="+mn-ea"/>
              <a:sym typeface="+mn-lt"/>
            </a:endParaRPr>
          </a:p>
        </p:txBody>
      </p:sp>
      <p:sp>
        <p:nvSpPr>
          <p:cNvPr id="6" name="restaurant-utensils_18500"/>
          <p:cNvSpPr/>
          <p:nvPr/>
        </p:nvSpPr>
        <p:spPr>
          <a:xfrm>
            <a:off x="4059130" y="2799132"/>
            <a:ext cx="1121516" cy="1120088"/>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圆角 46"/>
          <p:cNvSpPr/>
          <p:nvPr/>
        </p:nvSpPr>
        <p:spPr>
          <a:xfrm>
            <a:off x="351790" y="1163955"/>
            <a:ext cx="11487785" cy="5273675"/>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lstStyle/>
          <a:p>
            <a:endParaRPr lang="zh-CN" altLang="en-US">
              <a:solidFill>
                <a:srgbClr val="AD3839"/>
              </a:solidFill>
              <a:cs typeface="+mn-ea"/>
              <a:sym typeface="+mn-lt"/>
            </a:endParaRPr>
          </a:p>
        </p:txBody>
      </p:sp>
      <p:sp>
        <p:nvSpPr>
          <p:cNvPr id="31" name="PA_库_文本框 18"/>
          <p:cNvSpPr/>
          <p:nvPr/>
        </p:nvSpPr>
        <p:spPr>
          <a:xfrm>
            <a:off x="1454053" y="362227"/>
            <a:ext cx="2131529" cy="645160"/>
          </a:xfrm>
          <a:prstGeom prst="rect">
            <a:avLst/>
          </a:prstGeom>
          <a:noFill/>
        </p:spPr>
        <p:txBody>
          <a:bodyPr vert="horz" wrap="square" rtlCol="0">
            <a:spAutoFit/>
          </a:bodyPr>
          <a:lstStyle/>
          <a:p>
            <a:pPr algn="dist"/>
            <a:r>
              <a:rPr lang="zh-CN" altLang="en-US" sz="3600" b="1" dirty="0">
                <a:solidFill>
                  <a:schemeClr val="bg1"/>
                </a:solidFill>
                <a:cs typeface="+mn-ea"/>
                <a:sym typeface="+mn-lt"/>
              </a:rPr>
              <a:t>参展范围</a:t>
            </a:r>
            <a:endParaRPr lang="zh-CN" altLang="en-US" sz="3600" b="1" dirty="0">
              <a:solidFill>
                <a:schemeClr val="bg1"/>
              </a:solidFill>
              <a:cs typeface="+mn-ea"/>
              <a:sym typeface="+mn-lt"/>
            </a:endParaRPr>
          </a:p>
        </p:txBody>
      </p:sp>
      <p:graphicFrame>
        <p:nvGraphicFramePr>
          <p:cNvPr id="5" name="表格 4"/>
          <p:cNvGraphicFramePr/>
          <p:nvPr>
            <p:custDataLst>
              <p:tags r:id="rId1"/>
            </p:custDataLst>
          </p:nvPr>
        </p:nvGraphicFramePr>
        <p:xfrm>
          <a:off x="824230" y="1496695"/>
          <a:ext cx="10543540" cy="459867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789555"/>
                <a:gridCol w="7753985"/>
              </a:tblGrid>
              <a:tr h="567690">
                <a:tc>
                  <a:txBody>
                    <a:bodyPr/>
                    <a:lstStyle/>
                    <a:p>
                      <a:pPr algn="ctr">
                        <a:buNone/>
                      </a:pPr>
                      <a:r>
                        <a:rPr lang="zh-CN" altLang="en-US" sz="1600" b="0">
                          <a:solidFill>
                            <a:schemeClr val="tx1"/>
                          </a:solidFill>
                        </a:rPr>
                        <a:t>预包装制品 </a:t>
                      </a:r>
                      <a:r>
                        <a:rPr lang="zh-CN" altLang="en-US" sz="1600" b="0">
                          <a:solidFill>
                            <a:schemeClr val="tx1"/>
                          </a:solidFill>
                          <a:sym typeface="+mn-ea"/>
                        </a:rPr>
                        <a:t>|</a:t>
                      </a:r>
                      <a:r>
                        <a:rPr lang="zh-CN" altLang="en-US" sz="1600">
                          <a:solidFill>
                            <a:schemeClr val="tx1"/>
                          </a:solidFill>
                          <a:sym typeface="+mn-ea"/>
                        </a:rPr>
                        <a:t> </a:t>
                      </a:r>
                      <a:r>
                        <a:rPr lang="zh-CN" altLang="en-US" sz="1600" b="0">
                          <a:solidFill>
                            <a:schemeClr val="tx1"/>
                          </a:solidFill>
                        </a:rPr>
                        <a:t>调味料</a:t>
                      </a:r>
                      <a:endParaRPr lang="zh-CN" altLang="en-US" sz="1600" b="0">
                        <a:solidFill>
                          <a:schemeClr val="tx1"/>
                        </a:solidFill>
                      </a:endParaRPr>
                    </a:p>
                  </a:txBody>
                  <a:tcPr anchor="ctr">
                    <a:solidFill>
                      <a:schemeClr val="bg2">
                        <a:alpha val="75000"/>
                      </a:schemeClr>
                    </a:solidFill>
                  </a:tcPr>
                </a:tc>
                <a:tc>
                  <a:txBody>
                    <a:bodyPr/>
                    <a:lstStyle/>
                    <a:p>
                      <a:pPr>
                        <a:buNone/>
                      </a:pPr>
                      <a:r>
                        <a:rPr lang="zh-CN" altLang="en-US" sz="1600" b="0">
                          <a:solidFill>
                            <a:schemeClr val="tx1"/>
                          </a:solidFill>
                          <a:latin typeface="思源黑体 Normal" panose="020B0400000000000000" charset="-122"/>
                          <a:ea typeface="思源黑体 Normal" panose="020B0400000000000000" charset="-122"/>
                        </a:rPr>
                        <a:t>食材深加工标准化成品及半成品、冷冻速食、调味配料等</a:t>
                      </a:r>
                      <a:endParaRPr lang="zh-CN" altLang="en-US" sz="1600" b="0">
                        <a:solidFill>
                          <a:schemeClr val="tx1"/>
                        </a:solidFill>
                        <a:latin typeface="思源黑体 Normal" panose="020B0400000000000000" charset="-122"/>
                        <a:ea typeface="思源黑体 Normal" panose="020B0400000000000000" charset="-122"/>
                      </a:endParaRPr>
                    </a:p>
                  </a:txBody>
                  <a:tcPr anchor="ctr">
                    <a:solidFill>
                      <a:schemeClr val="bg2">
                        <a:alpha val="75000"/>
                      </a:schemeClr>
                    </a:solidFill>
                  </a:tcPr>
                </a:tc>
              </a:tr>
              <a:tr h="567690">
                <a:tc>
                  <a:txBody>
                    <a:bodyPr/>
                    <a:lstStyle/>
                    <a:p>
                      <a:pPr algn="ctr">
                        <a:buNone/>
                      </a:pPr>
                      <a:r>
                        <a:rPr lang="zh-CN" altLang="en-US" sz="1600">
                          <a:solidFill>
                            <a:schemeClr val="tx1"/>
                          </a:solidFill>
                        </a:rPr>
                        <a:t>食材原料</a:t>
                      </a:r>
                      <a:endParaRPr lang="zh-CN" altLang="en-US" sz="1600">
                        <a:solidFill>
                          <a:schemeClr val="tx1"/>
                        </a:solidFill>
                      </a:endParaRPr>
                    </a:p>
                  </a:txBody>
                  <a:tcPr anchor="ctr">
                    <a:solidFill>
                      <a:schemeClr val="bg2">
                        <a:alpha val="75000"/>
                      </a:schemeClr>
                    </a:solidFill>
                  </a:tcPr>
                </a:tc>
                <a:tc>
                  <a:txBody>
                    <a:bodyPr/>
                    <a:lstStyle/>
                    <a:p>
                      <a:pPr>
                        <a:buNone/>
                      </a:pPr>
                      <a:r>
                        <a:rPr lang="zh-CN" altLang="en-US" sz="1600" b="0">
                          <a:solidFill>
                            <a:schemeClr val="tx1"/>
                          </a:solidFill>
                          <a:latin typeface="思源黑体 Normal" panose="020B0400000000000000" charset="-122"/>
                          <a:ea typeface="思源黑体 Normal" panose="020B0400000000000000" charset="-122"/>
                        </a:rPr>
                        <a:t>粮油、食品干货、清真食品、海鲜制品、火锅食材、健康果蔬、农特产等</a:t>
                      </a:r>
                      <a:endParaRPr lang="zh-CN" altLang="en-US" sz="1600" b="0">
                        <a:solidFill>
                          <a:schemeClr val="tx1"/>
                        </a:solidFill>
                        <a:latin typeface="思源黑体 Normal" panose="020B0400000000000000" charset="-122"/>
                        <a:ea typeface="思源黑体 Normal" panose="020B0400000000000000" charset="-122"/>
                      </a:endParaRPr>
                    </a:p>
                  </a:txBody>
                  <a:tcPr anchor="ctr">
                    <a:solidFill>
                      <a:schemeClr val="bg2">
                        <a:alpha val="75000"/>
                      </a:schemeClr>
                    </a:solidFill>
                  </a:tcPr>
                </a:tc>
              </a:tr>
              <a:tr h="579120">
                <a:tc>
                  <a:txBody>
                    <a:bodyPr/>
                    <a:lstStyle/>
                    <a:p>
                      <a:pPr algn="ctr">
                        <a:buNone/>
                      </a:pPr>
                      <a:r>
                        <a:rPr lang="zh-CN" altLang="en-US" sz="1600">
                          <a:solidFill>
                            <a:schemeClr val="tx1"/>
                          </a:solidFill>
                        </a:rPr>
                        <a:t>中央厨房 | 餐厨设备</a:t>
                      </a:r>
                      <a:endParaRPr lang="zh-CN" altLang="en-US" sz="1600">
                        <a:solidFill>
                          <a:schemeClr val="tx1"/>
                        </a:solidFill>
                      </a:endParaRPr>
                    </a:p>
                  </a:txBody>
                  <a:tcPr anchor="ctr">
                    <a:solidFill>
                      <a:schemeClr val="bg2">
                        <a:alpha val="75000"/>
                      </a:schemeClr>
                    </a:solidFill>
                  </a:tcPr>
                </a:tc>
                <a:tc>
                  <a:txBody>
                    <a:bodyPr/>
                    <a:lstStyle/>
                    <a:p>
                      <a:pPr>
                        <a:buNone/>
                      </a:pPr>
                      <a:r>
                        <a:rPr lang="zh-CN" altLang="en-US" sz="1600" b="0">
                          <a:solidFill>
                            <a:schemeClr val="tx1"/>
                          </a:solidFill>
                          <a:latin typeface="思源黑体 Normal" panose="020B0400000000000000" charset="-122"/>
                          <a:ea typeface="思源黑体 Normal" panose="020B0400000000000000" charset="-122"/>
                        </a:rPr>
                        <a:t>后厨标准化供应、团餐加工、净菜供应链、央厨设备制造及整体解决技术与方案及餐厨环境用品及设备</a:t>
                      </a:r>
                      <a:endParaRPr lang="zh-CN" altLang="en-US" sz="1600" b="0">
                        <a:solidFill>
                          <a:schemeClr val="tx1"/>
                        </a:solidFill>
                        <a:latin typeface="思源黑体 Normal" panose="020B0400000000000000" charset="-122"/>
                        <a:ea typeface="思源黑体 Normal" panose="020B0400000000000000" charset="-122"/>
                      </a:endParaRPr>
                    </a:p>
                  </a:txBody>
                  <a:tcPr anchor="ctr">
                    <a:solidFill>
                      <a:schemeClr val="bg2">
                        <a:alpha val="75000"/>
                      </a:schemeClr>
                    </a:solidFill>
                  </a:tcPr>
                </a:tc>
              </a:tr>
              <a:tr h="579120">
                <a:tc>
                  <a:txBody>
                    <a:bodyPr/>
                    <a:lstStyle/>
                    <a:p>
                      <a:pPr algn="ctr">
                        <a:buNone/>
                      </a:pPr>
                      <a:r>
                        <a:rPr lang="zh-CN" altLang="en-US" sz="1600">
                          <a:solidFill>
                            <a:schemeClr val="tx1"/>
                          </a:solidFill>
                        </a:rPr>
                        <a:t>酒类 | 饮品 | 咖啡</a:t>
                      </a:r>
                      <a:endParaRPr lang="zh-CN" altLang="en-US" sz="1600">
                        <a:solidFill>
                          <a:schemeClr val="tx1"/>
                        </a:solidFill>
                      </a:endParaRPr>
                    </a:p>
                  </a:txBody>
                  <a:tcPr anchor="ctr">
                    <a:solidFill>
                      <a:schemeClr val="bg2">
                        <a:alpha val="75000"/>
                      </a:schemeClr>
                    </a:solidFill>
                  </a:tcPr>
                </a:tc>
                <a:tc>
                  <a:txBody>
                    <a:bodyPr/>
                    <a:lstStyle/>
                    <a:p>
                      <a:pPr>
                        <a:buNone/>
                      </a:pPr>
                      <a:r>
                        <a:rPr lang="zh-CN" altLang="en-US" sz="1600" b="0">
                          <a:solidFill>
                            <a:schemeClr val="tx1"/>
                          </a:solidFill>
                          <a:latin typeface="思源黑体 Normal" panose="020B0400000000000000" charset="-122"/>
                          <a:ea typeface="思源黑体 Normal" panose="020B0400000000000000" charset="-122"/>
                        </a:rPr>
                        <a:t>白酒、葡萄酒、啤酒、果蔬汁类、乳制品、功能性饮品、茶及奶茶饮品植物蛋白饮料，咖啡等</a:t>
                      </a:r>
                      <a:endParaRPr lang="zh-CN" altLang="en-US" sz="1600" b="0">
                        <a:solidFill>
                          <a:schemeClr val="tx1"/>
                        </a:solidFill>
                        <a:latin typeface="思源黑体 Normal" panose="020B0400000000000000" charset="-122"/>
                        <a:ea typeface="思源黑体 Normal" panose="020B0400000000000000" charset="-122"/>
                      </a:endParaRPr>
                    </a:p>
                  </a:txBody>
                  <a:tcPr anchor="ctr">
                    <a:solidFill>
                      <a:schemeClr val="bg2">
                        <a:alpha val="75000"/>
                      </a:schemeClr>
                    </a:solidFill>
                  </a:tcPr>
                </a:tc>
              </a:tr>
              <a:tr h="567690">
                <a:tc>
                  <a:txBody>
                    <a:bodyPr/>
                    <a:lstStyle/>
                    <a:p>
                      <a:pPr algn="ctr">
                        <a:buNone/>
                      </a:pPr>
                      <a:r>
                        <a:rPr lang="zh-CN" altLang="en-US" sz="1600">
                          <a:solidFill>
                            <a:schemeClr val="tx1"/>
                          </a:solidFill>
                        </a:rPr>
                        <a:t>冷链与配送</a:t>
                      </a:r>
                      <a:endParaRPr lang="zh-CN" altLang="en-US" sz="1600">
                        <a:solidFill>
                          <a:schemeClr val="tx1"/>
                        </a:solidFill>
                      </a:endParaRPr>
                    </a:p>
                  </a:txBody>
                  <a:tcPr anchor="ctr">
                    <a:solidFill>
                      <a:schemeClr val="bg2">
                        <a:alpha val="75000"/>
                      </a:schemeClr>
                    </a:solidFill>
                  </a:tcPr>
                </a:tc>
                <a:tc>
                  <a:txBody>
                    <a:bodyPr/>
                    <a:lstStyle/>
                    <a:p>
                      <a:pPr>
                        <a:buNone/>
                      </a:pPr>
                      <a:r>
                        <a:rPr lang="zh-CN" altLang="en-US" sz="1600" b="0">
                          <a:solidFill>
                            <a:schemeClr val="tx1"/>
                          </a:solidFill>
                          <a:latin typeface="思源黑体 Normal" panose="020B0400000000000000" charset="-122"/>
                          <a:ea typeface="思源黑体 Normal" panose="020B0400000000000000" charset="-122"/>
                        </a:rPr>
                        <a:t>冷链物流配送设备、系统及服务 , 生鲜农产品、餐饮采购配送一体化物流解决方案等</a:t>
                      </a:r>
                      <a:endParaRPr lang="zh-CN" altLang="en-US" sz="1600" b="0">
                        <a:solidFill>
                          <a:schemeClr val="tx1"/>
                        </a:solidFill>
                        <a:latin typeface="思源黑体 Normal" panose="020B0400000000000000" charset="-122"/>
                        <a:ea typeface="思源黑体 Normal" panose="020B0400000000000000" charset="-122"/>
                      </a:endParaRPr>
                    </a:p>
                  </a:txBody>
                  <a:tcPr anchor="ctr">
                    <a:solidFill>
                      <a:schemeClr val="bg2">
                        <a:alpha val="75000"/>
                      </a:schemeClr>
                    </a:solidFill>
                  </a:tcPr>
                </a:tc>
              </a:tr>
              <a:tr h="579120">
                <a:tc>
                  <a:txBody>
                    <a:bodyPr/>
                    <a:lstStyle/>
                    <a:p>
                      <a:pPr algn="ctr">
                        <a:buNone/>
                      </a:pPr>
                      <a:r>
                        <a:rPr lang="zh-CN" altLang="en-US" sz="1600">
                          <a:solidFill>
                            <a:schemeClr val="tx1"/>
                          </a:solidFill>
                        </a:rPr>
                        <a:t>餐饮配套与服务</a:t>
                      </a:r>
                      <a:endParaRPr lang="zh-CN" altLang="en-US" sz="1600">
                        <a:solidFill>
                          <a:schemeClr val="tx1"/>
                        </a:solidFill>
                      </a:endParaRPr>
                    </a:p>
                  </a:txBody>
                  <a:tcPr anchor="ctr">
                    <a:solidFill>
                      <a:schemeClr val="bg2">
                        <a:alpha val="75000"/>
                      </a:schemeClr>
                    </a:solidFill>
                  </a:tcPr>
                </a:tc>
                <a:tc>
                  <a:txBody>
                    <a:bodyPr/>
                    <a:lstStyle/>
                    <a:p>
                      <a:pPr>
                        <a:buNone/>
                      </a:pPr>
                      <a:r>
                        <a:rPr lang="zh-CN" altLang="en-US" sz="1600" b="0">
                          <a:solidFill>
                            <a:schemeClr val="tx1"/>
                          </a:solidFill>
                          <a:latin typeface="思源黑体 Normal" panose="020B0400000000000000" charset="-122"/>
                          <a:ea typeface="思源黑体 Normal" panose="020B0400000000000000" charset="-122"/>
                        </a:rPr>
                        <a:t>包装设计、外卖配送系统、食品检测餐饮店面设计、品牌策划、餐饮管理软件、餐饮配送、集采平台及信息化等供应链服务等</a:t>
                      </a:r>
                      <a:endParaRPr lang="zh-CN" altLang="en-US" sz="1600" b="0">
                        <a:solidFill>
                          <a:schemeClr val="tx1"/>
                        </a:solidFill>
                        <a:latin typeface="思源黑体 Normal" panose="020B0400000000000000" charset="-122"/>
                        <a:ea typeface="思源黑体 Normal" panose="020B0400000000000000" charset="-122"/>
                      </a:endParaRPr>
                    </a:p>
                  </a:txBody>
                  <a:tcPr anchor="ctr">
                    <a:solidFill>
                      <a:schemeClr val="bg2">
                        <a:alpha val="75000"/>
                      </a:schemeClr>
                    </a:solidFill>
                  </a:tcPr>
                </a:tc>
              </a:tr>
              <a:tr h="567690">
                <a:tc>
                  <a:txBody>
                    <a:bodyPr/>
                    <a:lstStyle/>
                    <a:p>
                      <a:pPr algn="ctr">
                        <a:buNone/>
                      </a:pPr>
                      <a:r>
                        <a:rPr lang="zh-CN" altLang="en-US" sz="1600">
                          <a:solidFill>
                            <a:schemeClr val="tx1"/>
                          </a:solidFill>
                        </a:rPr>
                        <a:t>数智化餐饮</a:t>
                      </a:r>
                      <a:endParaRPr lang="zh-CN" altLang="en-US" sz="1600">
                        <a:solidFill>
                          <a:schemeClr val="tx1"/>
                        </a:solidFill>
                      </a:endParaRPr>
                    </a:p>
                  </a:txBody>
                  <a:tcPr anchor="ctr">
                    <a:solidFill>
                      <a:schemeClr val="bg2">
                        <a:alpha val="75000"/>
                      </a:schemeClr>
                    </a:solidFill>
                  </a:tcPr>
                </a:tc>
                <a:tc>
                  <a:txBody>
                    <a:bodyPr/>
                    <a:lstStyle/>
                    <a:p>
                      <a:pPr>
                        <a:buNone/>
                      </a:pPr>
                      <a:r>
                        <a:rPr lang="zh-CN" altLang="en-US" sz="1600" b="0">
                          <a:solidFill>
                            <a:schemeClr val="tx1"/>
                          </a:solidFill>
                          <a:latin typeface="思源黑体 Normal" panose="020B0400000000000000" charset="-122"/>
                          <a:ea typeface="思源黑体 Normal" panose="020B0400000000000000" charset="-122"/>
                        </a:rPr>
                        <a:t>餐饮新零售、互联网及数字化餐饮、送餐机器人、智能收银系统与设备、餐饮管理软件、智慧餐饮技术与解决方案</a:t>
                      </a:r>
                      <a:endParaRPr lang="zh-CN" altLang="en-US" sz="1600" b="0">
                        <a:solidFill>
                          <a:schemeClr val="tx1"/>
                        </a:solidFill>
                        <a:latin typeface="思源黑体 Normal" panose="020B0400000000000000" charset="-122"/>
                        <a:ea typeface="思源黑体 Normal" panose="020B0400000000000000" charset="-122"/>
                      </a:endParaRPr>
                    </a:p>
                  </a:txBody>
                  <a:tcPr anchor="ctr">
                    <a:solidFill>
                      <a:schemeClr val="bg2">
                        <a:alpha val="75000"/>
                      </a:schemeClr>
                    </a:solidFill>
                  </a:tcPr>
                </a:tc>
              </a:tr>
              <a:tr h="567690">
                <a:tc>
                  <a:txBody>
                    <a:bodyPr/>
                    <a:lstStyle/>
                    <a:p>
                      <a:pPr algn="ctr">
                        <a:buNone/>
                      </a:pPr>
                      <a:r>
                        <a:rPr lang="zh-CN" altLang="en-US" sz="1600">
                          <a:solidFill>
                            <a:schemeClr val="tx1"/>
                          </a:solidFill>
                        </a:rPr>
                        <a:t>地方精品产业成果</a:t>
                      </a:r>
                      <a:endParaRPr lang="zh-CN" altLang="en-US" sz="1600">
                        <a:solidFill>
                          <a:schemeClr val="tx1"/>
                        </a:solidFill>
                      </a:endParaRPr>
                    </a:p>
                  </a:txBody>
                  <a:tcPr anchor="ctr">
                    <a:solidFill>
                      <a:schemeClr val="bg2">
                        <a:alpha val="75000"/>
                      </a:schemeClr>
                    </a:solidFill>
                  </a:tcPr>
                </a:tc>
                <a:tc>
                  <a:txBody>
                    <a:bodyPr/>
                    <a:lstStyle/>
                    <a:p>
                      <a:pPr>
                        <a:buNone/>
                      </a:pPr>
                      <a:r>
                        <a:rPr lang="zh-CN" altLang="en-US" sz="1600" b="0">
                          <a:solidFill>
                            <a:schemeClr val="tx1"/>
                          </a:solidFill>
                          <a:latin typeface="思源黑体 Normal" panose="020B0400000000000000" charset="-122"/>
                          <a:ea typeface="思源黑体 Normal" panose="020B0400000000000000" charset="-122"/>
                        </a:rPr>
                        <a:t>产业帮扶基地及国家地方精品产业重点地区的优质农副产品</a:t>
                      </a:r>
                      <a:endParaRPr lang="zh-CN" altLang="en-US" sz="1600" b="0">
                        <a:solidFill>
                          <a:schemeClr val="tx1"/>
                        </a:solidFill>
                        <a:latin typeface="思源黑体 Normal" panose="020B0400000000000000" charset="-122"/>
                        <a:ea typeface="思源黑体 Normal" panose="020B0400000000000000" charset="-122"/>
                      </a:endParaRPr>
                    </a:p>
                  </a:txBody>
                  <a:tcPr anchor="ctr">
                    <a:solidFill>
                      <a:schemeClr val="bg2">
                        <a:alpha val="75000"/>
                      </a:schemeClr>
                    </a:solidFill>
                  </a:tcPr>
                </a:tc>
              </a:tr>
            </a:tbl>
          </a:graphicData>
        </a:graphic>
      </p:graphicFrame>
      <p:sp>
        <p:nvSpPr>
          <p:cNvPr id="2"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p:nvPr>
            <p:ph type="title" idx="4"/>
          </p:nvPr>
        </p:nvSpPr>
        <p:spPr/>
        <p:txBody>
          <a:bodyPr/>
          <a:p>
            <a:endParaRPr lang="zh-CN" altLang="en-US"/>
          </a:p>
        </p:txBody>
      </p:sp>
      <p:sp>
        <p:nvSpPr>
          <p:cNvPr id="47" name="矩形: 圆角 46"/>
          <p:cNvSpPr/>
          <p:nvPr/>
        </p:nvSpPr>
        <p:spPr>
          <a:xfrm>
            <a:off x="3631045" y="2133601"/>
            <a:ext cx="8054540" cy="2730499"/>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p:nvPr/>
        </p:nvSpPr>
        <p:spPr>
          <a:xfrm>
            <a:off x="5578475" y="2799080"/>
            <a:ext cx="5941060" cy="829945"/>
          </a:xfrm>
          <a:prstGeom prst="rect">
            <a:avLst/>
          </a:prstGeom>
          <a:noFill/>
        </p:spPr>
        <p:txBody>
          <a:bodyPr vert="horz" wrap="square" rtlCol="0">
            <a:spAutoFit/>
          </a:bodyPr>
          <a:lstStyle/>
          <a:p>
            <a:pPr algn="dist"/>
            <a:r>
              <a:rPr lang="zh-CN" altLang="en-US" sz="48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同期活动（预举办）</a:t>
            </a:r>
            <a:endParaRPr lang="zh-CN" altLang="en-US" sz="48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p:txBody>
      </p:sp>
      <p:sp>
        <p:nvSpPr>
          <p:cNvPr id="48" name="文本框 47"/>
          <p:cNvSpPr/>
          <p:nvPr/>
        </p:nvSpPr>
        <p:spPr>
          <a:xfrm>
            <a:off x="311879" y="1890717"/>
            <a:ext cx="3135085" cy="3215005"/>
          </a:xfrm>
          <a:prstGeom prst="rect">
            <a:avLst/>
          </a:prstGeom>
          <a:noFill/>
        </p:spPr>
        <p:txBody>
          <a:bodyPr wrap="square" rtlCol="0">
            <a:spAutoFit/>
          </a:bodyPr>
          <a:lstStyle/>
          <a:p>
            <a:pPr algn="ctr"/>
            <a:r>
              <a:rPr lang="en-US" altLang="zh-CN" sz="8800" dirty="0">
                <a:solidFill>
                  <a:schemeClr val="bg1"/>
                </a:solidFill>
                <a:latin typeface="思源黑体 Heavy" panose="020B0A00000000000000" charset="-122"/>
                <a:ea typeface="思源黑体 Heavy" panose="020B0A00000000000000" charset="-122"/>
                <a:cs typeface="+mn-ea"/>
                <a:sym typeface="+mn-lt"/>
              </a:rPr>
              <a:t>PART </a:t>
            </a:r>
            <a:r>
              <a:rPr lang="en-US" altLang="zh-CN" sz="11500" dirty="0">
                <a:solidFill>
                  <a:schemeClr val="bg1"/>
                </a:solidFill>
                <a:latin typeface="思源黑体 Heavy" panose="020B0A00000000000000" charset="-122"/>
                <a:ea typeface="思源黑体 Heavy" panose="020B0A00000000000000" charset="-122"/>
                <a:cs typeface="+mn-ea"/>
                <a:sym typeface="+mn-lt"/>
              </a:rPr>
              <a:t>05</a:t>
            </a:r>
            <a:endParaRPr lang="en-US" altLang="zh-CN" sz="11500" dirty="0">
              <a:solidFill>
                <a:schemeClr val="bg1"/>
              </a:solidFill>
              <a:latin typeface="思源黑体 Heavy" panose="020B0A00000000000000" charset="-122"/>
              <a:ea typeface="思源黑体 Heavy" panose="020B0A00000000000000" charset="-122"/>
              <a:cs typeface="+mn-ea"/>
              <a:sym typeface="+mn-lt"/>
            </a:endParaRPr>
          </a:p>
        </p:txBody>
      </p:sp>
      <p:sp>
        <p:nvSpPr>
          <p:cNvPr id="49" name="PA_库_文本框 18"/>
          <p:cNvSpPr/>
          <p:nvPr/>
        </p:nvSpPr>
        <p:spPr>
          <a:xfrm>
            <a:off x="5646420" y="3629025"/>
            <a:ext cx="4846955" cy="662305"/>
          </a:xfrm>
          <a:prstGeom prst="rect">
            <a:avLst/>
          </a:prstGeom>
          <a:noFill/>
        </p:spPr>
        <p:txBody>
          <a:bodyPr vert="horz" wrap="square" rtlCol="0">
            <a:noAutofit/>
          </a:bodyPr>
          <a:lstStyle/>
          <a:p>
            <a:pPr algn="ctr">
              <a:lnSpc>
                <a:spcPct val="150000"/>
              </a:lnSpc>
            </a:pPr>
            <a:r>
              <a:rPr lang="zh-CN" altLang="en-US" sz="3000" dirty="0">
                <a:solidFill>
                  <a:schemeClr val="tx1">
                    <a:lumMod val="75000"/>
                    <a:lumOff val="25000"/>
                  </a:schemeClr>
                </a:solidFill>
                <a:cs typeface="+mn-ea"/>
                <a:sym typeface="+mn-lt"/>
              </a:rPr>
              <a:t>CONCURRENT FORUM</a:t>
            </a:r>
            <a:endParaRPr lang="zh-CN" altLang="en-US" sz="3000" dirty="0">
              <a:solidFill>
                <a:schemeClr val="tx1">
                  <a:lumMod val="75000"/>
                  <a:lumOff val="25000"/>
                </a:schemeClr>
              </a:solidFill>
              <a:cs typeface="+mn-ea"/>
              <a:sym typeface="+mn-lt"/>
            </a:endParaRPr>
          </a:p>
        </p:txBody>
      </p:sp>
      <p:sp>
        <p:nvSpPr>
          <p:cNvPr id="9" name="Freeform 20"/>
          <p:cNvSpPr/>
          <p:nvPr/>
        </p:nvSpPr>
        <p:spPr>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
        <p:nvSpPr>
          <p:cNvPr id="5" name="椭圆 4"/>
          <p:cNvSpPr/>
          <p:nvPr/>
        </p:nvSpPr>
        <p:spPr>
          <a:xfrm>
            <a:off x="4035425" y="2725420"/>
            <a:ext cx="1186815" cy="1187024"/>
          </a:xfrm>
          <a:prstGeom prst="ellipse">
            <a:avLst/>
          </a:prstGeom>
          <a:gradFill>
            <a:gsLst>
              <a:gs pos="0">
                <a:srgbClr val="007BD3"/>
              </a:gs>
              <a:gs pos="100000">
                <a:srgbClr val="034373"/>
              </a:gs>
            </a:gsLst>
            <a:lin ang="5400000" scaled="0"/>
          </a:gradFill>
          <a:ln w="127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2"/>
              </a:solidFill>
              <a:cs typeface="+mn-ea"/>
              <a:sym typeface="+mn-lt"/>
            </a:endParaRPr>
          </a:p>
        </p:txBody>
      </p:sp>
      <p:sp>
        <p:nvSpPr>
          <p:cNvPr id="10" name="restaurant-utensils_18500"/>
          <p:cNvSpPr/>
          <p:nvPr/>
        </p:nvSpPr>
        <p:spPr>
          <a:xfrm>
            <a:off x="4059130" y="2799132"/>
            <a:ext cx="1121516" cy="1120088"/>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圆角 46"/>
          <p:cNvSpPr/>
          <p:nvPr/>
        </p:nvSpPr>
        <p:spPr>
          <a:xfrm>
            <a:off x="351790" y="1163955"/>
            <a:ext cx="11487785" cy="5273675"/>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lstStyle/>
          <a:p>
            <a:endParaRPr lang="zh-CN" altLang="en-US">
              <a:solidFill>
                <a:srgbClr val="AD3839"/>
              </a:solidFill>
              <a:cs typeface="+mn-ea"/>
              <a:sym typeface="+mn-lt"/>
            </a:endParaRPr>
          </a:p>
        </p:txBody>
      </p:sp>
      <p:sp>
        <p:nvSpPr>
          <p:cNvPr id="31" name="PA_库_文本框 18"/>
          <p:cNvSpPr/>
          <p:nvPr/>
        </p:nvSpPr>
        <p:spPr>
          <a:xfrm>
            <a:off x="1454150" y="361950"/>
            <a:ext cx="3816350" cy="645160"/>
          </a:xfrm>
          <a:prstGeom prst="rect">
            <a:avLst/>
          </a:prstGeom>
          <a:noFill/>
        </p:spPr>
        <p:txBody>
          <a:bodyPr vert="horz" wrap="square" rtlCol="0">
            <a:spAutoFit/>
          </a:bodyPr>
          <a:lstStyle/>
          <a:p>
            <a:pPr algn="dist"/>
            <a:r>
              <a:rPr lang="zh-CN" altLang="en-US" sz="3600" b="1" dirty="0">
                <a:solidFill>
                  <a:schemeClr val="bg1"/>
                </a:solidFill>
                <a:cs typeface="+mn-ea"/>
                <a:sym typeface="+mn-lt"/>
              </a:rPr>
              <a:t>同期活动(预举办)</a:t>
            </a:r>
            <a:endParaRPr lang="zh-CN" altLang="en-US" sz="3600" b="1" dirty="0">
              <a:solidFill>
                <a:schemeClr val="bg1"/>
              </a:solidFill>
              <a:cs typeface="+mn-ea"/>
              <a:sym typeface="+mn-lt"/>
            </a:endParaRPr>
          </a:p>
        </p:txBody>
      </p:sp>
      <p:sp>
        <p:nvSpPr>
          <p:cNvPr id="2" name="文本框 1"/>
          <p:cNvSpPr/>
          <p:nvPr/>
        </p:nvSpPr>
        <p:spPr>
          <a:xfrm>
            <a:off x="763270" y="1160780"/>
            <a:ext cx="6704965" cy="5262245"/>
          </a:xfrm>
          <a:prstGeom prst="rect">
            <a:avLst/>
          </a:prstGeom>
          <a:noFill/>
        </p:spPr>
        <p:txBody>
          <a:bodyPr wrap="square" rtlCol="0">
            <a:spAutoFit/>
          </a:bodyPr>
          <a:lstStyle/>
          <a:p>
            <a:pPr indent="0" fontAlgn="auto">
              <a:lnSpc>
                <a:spcPct val="250000"/>
              </a:lnSpc>
            </a:pPr>
            <a:r>
              <a:rPr lang="en-US" altLang="zh-CN" sz="2800">
                <a:solidFill>
                  <a:schemeClr val="tx1"/>
                </a:solidFill>
                <a:latin typeface="思源黑体 Heavy" panose="020B0A00000000000000" charset="-122"/>
                <a:ea typeface="思源黑体 Heavy" panose="020B0A00000000000000" charset="-122"/>
                <a:cs typeface="思源黑体 Heavy" panose="020B0A00000000000000" charset="-122"/>
              </a:rPr>
              <a:t>·</a:t>
            </a:r>
            <a:r>
              <a:rPr lang="zh-CN" altLang="en-US" sz="2800">
                <a:solidFill>
                  <a:schemeClr val="tx1"/>
                </a:solidFill>
                <a:latin typeface="思源黑体 Heavy" panose="020B0A00000000000000" charset="-122"/>
                <a:ea typeface="思源黑体 Heavy" panose="020B0A00000000000000" charset="-122"/>
                <a:cs typeface="思源黑体 Heavy" panose="020B0A00000000000000" charset="-122"/>
              </a:rPr>
              <a:t>2024陆海新通道国际合作发展论坛</a:t>
            </a:r>
            <a:endParaRPr lang="zh-CN" altLang="en-US" sz="2800">
              <a:solidFill>
                <a:schemeClr val="tx1"/>
              </a:solidFill>
              <a:latin typeface="思源黑体 Heavy" panose="020B0A00000000000000" charset="-122"/>
              <a:ea typeface="思源黑体 Heavy" panose="020B0A00000000000000" charset="-122"/>
              <a:cs typeface="思源黑体 Heavy" panose="020B0A00000000000000" charset="-122"/>
            </a:endParaRPr>
          </a:p>
          <a:p>
            <a:pPr indent="0" fontAlgn="auto">
              <a:lnSpc>
                <a:spcPct val="250000"/>
              </a:lnSpc>
            </a:pPr>
            <a:r>
              <a:rPr lang="en-US" altLang="zh-CN" sz="2800">
                <a:solidFill>
                  <a:schemeClr val="tx1"/>
                </a:solidFill>
                <a:latin typeface="思源黑体 Heavy" panose="020B0A00000000000000" charset="-122"/>
                <a:ea typeface="思源黑体 Heavy" panose="020B0A00000000000000" charset="-122"/>
                <a:cs typeface="思源黑体 Heavy" panose="020B0A00000000000000" charset="-122"/>
              </a:rPr>
              <a:t>·</a:t>
            </a:r>
            <a:r>
              <a:rPr lang="zh-CN" altLang="en-US" sz="2800">
                <a:solidFill>
                  <a:schemeClr val="tx1"/>
                </a:solidFill>
                <a:latin typeface="思源黑体 Heavy" panose="020B0A00000000000000" charset="-122"/>
                <a:ea typeface="思源黑体 Heavy" panose="020B0A00000000000000" charset="-122"/>
                <a:cs typeface="思源黑体 Heavy" panose="020B0A00000000000000" charset="-122"/>
              </a:rPr>
              <a:t>陆海新通道海外仓推介会</a:t>
            </a:r>
            <a:endParaRPr lang="zh-CN" altLang="en-US" sz="2800">
              <a:solidFill>
                <a:schemeClr val="tx1"/>
              </a:solidFill>
              <a:latin typeface="思源黑体 Heavy" panose="020B0A00000000000000" charset="-122"/>
              <a:ea typeface="思源黑体 Heavy" panose="020B0A00000000000000" charset="-122"/>
              <a:cs typeface="思源黑体 Heavy" panose="020B0A00000000000000" charset="-122"/>
            </a:endParaRPr>
          </a:p>
          <a:p>
            <a:pPr indent="0" fontAlgn="auto">
              <a:lnSpc>
                <a:spcPct val="250000"/>
              </a:lnSpc>
            </a:pPr>
            <a:r>
              <a:rPr lang="en-US" altLang="zh-CN" sz="2800">
                <a:solidFill>
                  <a:schemeClr val="tx1"/>
                </a:solidFill>
                <a:latin typeface="思源黑体 Heavy" panose="020B0A00000000000000" charset="-122"/>
                <a:ea typeface="思源黑体 Heavy" panose="020B0A00000000000000" charset="-122"/>
                <a:cs typeface="思源黑体 Heavy" panose="020B0A00000000000000" charset="-122"/>
              </a:rPr>
              <a:t>·</a:t>
            </a:r>
            <a:r>
              <a:rPr lang="zh-CN" altLang="en-US" sz="2800">
                <a:solidFill>
                  <a:schemeClr val="tx1"/>
                </a:solidFill>
                <a:latin typeface="思源黑体 Heavy" panose="020B0A00000000000000" charset="-122"/>
                <a:ea typeface="思源黑体 Heavy" panose="020B0A00000000000000" charset="-122"/>
                <a:cs typeface="思源黑体 Heavy" panose="020B0A00000000000000" charset="-122"/>
              </a:rPr>
              <a:t>中国—东盟食品安全研讨会</a:t>
            </a:r>
            <a:endParaRPr lang="zh-CN" altLang="en-US" sz="2800">
              <a:solidFill>
                <a:schemeClr val="tx1"/>
              </a:solidFill>
              <a:latin typeface="思源黑体 Heavy" panose="020B0A00000000000000" charset="-122"/>
              <a:ea typeface="思源黑体 Heavy" panose="020B0A00000000000000" charset="-122"/>
              <a:cs typeface="思源黑体 Heavy" panose="020B0A00000000000000" charset="-122"/>
            </a:endParaRPr>
          </a:p>
          <a:p>
            <a:pPr indent="0" fontAlgn="auto">
              <a:lnSpc>
                <a:spcPct val="250000"/>
              </a:lnSpc>
            </a:pPr>
            <a:r>
              <a:rPr lang="en-US" altLang="zh-CN" sz="2800">
                <a:solidFill>
                  <a:schemeClr val="tx1"/>
                </a:solidFill>
                <a:latin typeface="思源黑体 Heavy" panose="020B0A00000000000000" charset="-122"/>
                <a:ea typeface="思源黑体 Heavy" panose="020B0A00000000000000" charset="-122"/>
                <a:cs typeface="思源黑体 Heavy" panose="020B0A00000000000000" charset="-122"/>
              </a:rPr>
              <a:t>·</a:t>
            </a:r>
            <a:r>
              <a:rPr lang="zh-CN" altLang="en-US" sz="2800">
                <a:solidFill>
                  <a:schemeClr val="tx1"/>
                </a:solidFill>
                <a:latin typeface="思源黑体 Heavy" panose="020B0A00000000000000" charset="-122"/>
                <a:ea typeface="思源黑体 Heavy" panose="020B0A00000000000000" charset="-122"/>
                <a:cs typeface="思源黑体 Heavy" panose="020B0A00000000000000" charset="-122"/>
              </a:rPr>
              <a:t>行业商务考察</a:t>
            </a:r>
            <a:endParaRPr lang="zh-CN" altLang="en-US" sz="2800">
              <a:solidFill>
                <a:schemeClr val="tx1"/>
              </a:solidFill>
              <a:latin typeface="思源黑体 Heavy" panose="020B0A00000000000000" charset="-122"/>
              <a:ea typeface="思源黑体 Heavy" panose="020B0A00000000000000" charset="-122"/>
              <a:cs typeface="思源黑体 Heavy" panose="020B0A00000000000000" charset="-122"/>
            </a:endParaRPr>
          </a:p>
          <a:p>
            <a:pPr>
              <a:lnSpc>
                <a:spcPct val="200000"/>
              </a:lnSpc>
            </a:pPr>
            <a:r>
              <a:rPr lang="en-US" altLang="zh-CN" sz="2800">
                <a:solidFill>
                  <a:schemeClr val="tx1"/>
                </a:solidFill>
                <a:latin typeface="思源黑体 Heavy" panose="020B0A00000000000000" charset="-122"/>
                <a:ea typeface="思源黑体 Heavy" panose="020B0A00000000000000" charset="-122"/>
                <a:cs typeface="思源黑体 Heavy" panose="020B0A00000000000000" charset="-122"/>
                <a:sym typeface="+mn-ea"/>
              </a:rPr>
              <a:t>·</a:t>
            </a:r>
            <a:r>
              <a:rPr lang="zh-CN" altLang="en-US" sz="2800">
                <a:solidFill>
                  <a:schemeClr val="tx1"/>
                </a:solidFill>
                <a:latin typeface="思源黑体 Heavy" panose="020B0A00000000000000" charset="-122"/>
                <a:ea typeface="思源黑体 Heavy" panose="020B0A00000000000000" charset="-122"/>
                <a:cs typeface="思源黑体 Heavy" panose="020B0A00000000000000" charset="-122"/>
                <a:sym typeface="+mn-ea"/>
              </a:rPr>
              <a:t>优质</a:t>
            </a:r>
            <a:r>
              <a:rPr lang="zh-CN" altLang="zh-CN" sz="2800">
                <a:solidFill>
                  <a:schemeClr val="tx1"/>
                </a:solidFill>
                <a:latin typeface="思源黑体 Heavy" panose="020B0A00000000000000" charset="-122"/>
                <a:ea typeface="思源黑体 Heavy" panose="020B0A00000000000000" charset="-122"/>
                <a:cs typeface="思源黑体 Heavy" panose="020B0A00000000000000" charset="-122"/>
                <a:sym typeface="+mn-ea"/>
              </a:rPr>
              <a:t>食品饮料产品推介活动</a:t>
            </a:r>
            <a:endParaRPr lang="zh-CN" altLang="zh-CN" sz="2800">
              <a:solidFill>
                <a:schemeClr val="tx1"/>
              </a:solidFill>
              <a:latin typeface="思源黑体 Heavy" panose="020B0A00000000000000" charset="-122"/>
              <a:ea typeface="思源黑体 Heavy" panose="020B0A00000000000000" charset="-122"/>
              <a:cs typeface="思源黑体 Heavy" panose="020B0A00000000000000" charset="-122"/>
              <a:sym typeface="+mn-ea"/>
            </a:endParaRPr>
          </a:p>
        </p:txBody>
      </p:sp>
      <p:pic>
        <p:nvPicPr>
          <p:cNvPr id="3" name="图片 2" descr="7433f08ed31aeb43f0bbd3779aea585"/>
          <p:cNvPicPr/>
          <p:nvPr/>
        </p:nvPicPr>
        <p:blipFill>
          <a:blip r:embed="rId1"/>
          <a:stretch>
            <a:fillRect/>
          </a:stretch>
        </p:blipFill>
        <p:spPr>
          <a:xfrm>
            <a:off x="6574790" y="2172970"/>
            <a:ext cx="5034280" cy="3350895"/>
          </a:xfrm>
          <a:prstGeom prst="rect">
            <a:avLst/>
          </a:prstGeom>
        </p:spPr>
      </p:pic>
      <p:sp>
        <p:nvSpPr>
          <p:cNvPr id="4"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p:nvPr>
            <p:ph type="body" idx="5"/>
          </p:nvPr>
        </p:nvSpPr>
        <p:spPr/>
        <p:txBody>
          <a:bodyPr/>
          <a:p>
            <a:endParaRPr lang="zh-CN" altLang="en-US"/>
          </a:p>
        </p:txBody>
      </p:sp>
      <p:sp>
        <p:nvSpPr>
          <p:cNvPr id="3" name="标题 2"/>
          <p:cNvSpPr/>
          <p:nvPr>
            <p:ph type="title" idx="4"/>
          </p:nvPr>
        </p:nvSpPr>
        <p:spPr/>
        <p:txBody>
          <a:bodyPr/>
          <a:p>
            <a:endParaRPr lang="zh-CN" altLang="en-US"/>
          </a:p>
        </p:txBody>
      </p:sp>
      <p:sp>
        <p:nvSpPr>
          <p:cNvPr id="47" name="矩形: 圆角 46"/>
          <p:cNvSpPr/>
          <p:nvPr/>
        </p:nvSpPr>
        <p:spPr>
          <a:xfrm>
            <a:off x="3631045" y="2133601"/>
            <a:ext cx="8054540" cy="2730499"/>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p:nvPr/>
        </p:nvSpPr>
        <p:spPr>
          <a:xfrm>
            <a:off x="5514975" y="2438400"/>
            <a:ext cx="5941060" cy="1568450"/>
          </a:xfrm>
          <a:prstGeom prst="rect">
            <a:avLst/>
          </a:prstGeom>
          <a:noFill/>
        </p:spPr>
        <p:txBody>
          <a:bodyPr vert="horz" wrap="square" rtlCol="0">
            <a:spAutoFit/>
          </a:bodyPr>
          <a:lstStyle/>
          <a:p>
            <a:pPr algn="dist"/>
            <a:r>
              <a:rPr lang="zh-CN" altLang="en-US" sz="96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展会特色</a:t>
            </a:r>
            <a:endParaRPr lang="zh-CN" altLang="en-US" sz="96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p:txBody>
      </p:sp>
      <p:sp>
        <p:nvSpPr>
          <p:cNvPr id="48" name="文本框 47"/>
          <p:cNvSpPr/>
          <p:nvPr/>
        </p:nvSpPr>
        <p:spPr>
          <a:xfrm>
            <a:off x="311879" y="1890717"/>
            <a:ext cx="3135085" cy="3215005"/>
          </a:xfrm>
          <a:prstGeom prst="rect">
            <a:avLst/>
          </a:prstGeom>
          <a:noFill/>
        </p:spPr>
        <p:txBody>
          <a:bodyPr wrap="square" rtlCol="0">
            <a:spAutoFit/>
          </a:bodyPr>
          <a:lstStyle/>
          <a:p>
            <a:pPr algn="ctr"/>
            <a:r>
              <a:rPr lang="en-US" altLang="zh-CN" sz="8800" dirty="0">
                <a:solidFill>
                  <a:schemeClr val="bg1"/>
                </a:solidFill>
                <a:latin typeface="思源黑体 Heavy" panose="020B0A00000000000000" charset="-122"/>
                <a:ea typeface="思源黑体 Heavy" panose="020B0A00000000000000" charset="-122"/>
                <a:cs typeface="+mn-ea"/>
                <a:sym typeface="+mn-lt"/>
              </a:rPr>
              <a:t>PART </a:t>
            </a:r>
            <a:r>
              <a:rPr lang="en-US" altLang="zh-CN" sz="11500" dirty="0">
                <a:solidFill>
                  <a:schemeClr val="bg1"/>
                </a:solidFill>
                <a:latin typeface="思源黑体 Heavy" panose="020B0A00000000000000" charset="-122"/>
                <a:ea typeface="思源黑体 Heavy" panose="020B0A00000000000000" charset="-122"/>
                <a:cs typeface="+mn-ea"/>
                <a:sym typeface="+mn-lt"/>
              </a:rPr>
              <a:t>06</a:t>
            </a:r>
            <a:endParaRPr lang="en-US" altLang="zh-CN" sz="11500" dirty="0">
              <a:solidFill>
                <a:schemeClr val="bg1"/>
              </a:solidFill>
              <a:latin typeface="思源黑体 Heavy" panose="020B0A00000000000000" charset="-122"/>
              <a:ea typeface="思源黑体 Heavy" panose="020B0A00000000000000" charset="-122"/>
              <a:cs typeface="+mn-ea"/>
              <a:sym typeface="+mn-lt"/>
            </a:endParaRPr>
          </a:p>
        </p:txBody>
      </p:sp>
      <p:sp>
        <p:nvSpPr>
          <p:cNvPr id="49" name="PA_库_文本框 18"/>
          <p:cNvSpPr/>
          <p:nvPr/>
        </p:nvSpPr>
        <p:spPr>
          <a:xfrm>
            <a:off x="5329555" y="3826510"/>
            <a:ext cx="6311900" cy="662305"/>
          </a:xfrm>
          <a:prstGeom prst="rect">
            <a:avLst/>
          </a:prstGeom>
          <a:noFill/>
        </p:spPr>
        <p:txBody>
          <a:bodyPr vert="horz" wrap="square" rtlCol="0">
            <a:noAutofit/>
          </a:bodyPr>
          <a:lstStyle/>
          <a:p>
            <a:pPr algn="ctr">
              <a:lnSpc>
                <a:spcPct val="150000"/>
              </a:lnSpc>
            </a:pPr>
            <a:r>
              <a:rPr sz="3000" dirty="0">
                <a:solidFill>
                  <a:schemeClr val="tx1">
                    <a:lumMod val="75000"/>
                    <a:lumOff val="25000"/>
                  </a:schemeClr>
                </a:solidFill>
                <a:cs typeface="+mn-ea"/>
                <a:sym typeface="+mn-lt"/>
              </a:rPr>
              <a:t>EXHIBITION FEATURES</a:t>
            </a:r>
            <a:endParaRPr sz="3000" dirty="0">
              <a:solidFill>
                <a:schemeClr val="tx1">
                  <a:lumMod val="75000"/>
                  <a:lumOff val="25000"/>
                </a:schemeClr>
              </a:solidFill>
              <a:cs typeface="+mn-ea"/>
              <a:sym typeface="+mn-lt"/>
            </a:endParaRPr>
          </a:p>
        </p:txBody>
      </p:sp>
      <p:sp>
        <p:nvSpPr>
          <p:cNvPr id="9" name="Freeform 20"/>
          <p:cNvSpPr/>
          <p:nvPr/>
        </p:nvSpPr>
        <p:spPr>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
        <p:nvSpPr>
          <p:cNvPr id="5" name="椭圆 4"/>
          <p:cNvSpPr/>
          <p:nvPr/>
        </p:nvSpPr>
        <p:spPr>
          <a:xfrm>
            <a:off x="4035425" y="2725420"/>
            <a:ext cx="1186815" cy="1187024"/>
          </a:xfrm>
          <a:prstGeom prst="ellipse">
            <a:avLst/>
          </a:prstGeom>
          <a:gradFill>
            <a:gsLst>
              <a:gs pos="0">
                <a:srgbClr val="007BD3"/>
              </a:gs>
              <a:gs pos="100000">
                <a:srgbClr val="034373"/>
              </a:gs>
            </a:gsLst>
            <a:lin ang="5400000" scaled="0"/>
          </a:gradFill>
          <a:ln w="127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2"/>
              </a:solidFill>
              <a:cs typeface="+mn-ea"/>
              <a:sym typeface="+mn-lt"/>
            </a:endParaRPr>
          </a:p>
        </p:txBody>
      </p:sp>
      <p:sp>
        <p:nvSpPr>
          <p:cNvPr id="10" name="restaurant-utensils_18500"/>
          <p:cNvSpPr/>
          <p:nvPr/>
        </p:nvSpPr>
        <p:spPr>
          <a:xfrm>
            <a:off x="4059130" y="2799132"/>
            <a:ext cx="1121516" cy="1120088"/>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lstStyle/>
          <a:p>
            <a:endParaRPr lang="zh-CN" altLang="en-US">
              <a:solidFill>
                <a:srgbClr val="AD3839"/>
              </a:solidFill>
              <a:cs typeface="+mn-ea"/>
              <a:sym typeface="+mn-lt"/>
            </a:endParaRPr>
          </a:p>
        </p:txBody>
      </p:sp>
      <p:sp>
        <p:nvSpPr>
          <p:cNvPr id="31" name="PA_库_文本框 18"/>
          <p:cNvSpPr/>
          <p:nvPr/>
        </p:nvSpPr>
        <p:spPr>
          <a:xfrm>
            <a:off x="1454150" y="361950"/>
            <a:ext cx="2256790" cy="645160"/>
          </a:xfrm>
          <a:prstGeom prst="rect">
            <a:avLst/>
          </a:prstGeom>
          <a:noFill/>
        </p:spPr>
        <p:txBody>
          <a:bodyPr vert="horz" wrap="square" rtlCol="0">
            <a:spAutoFit/>
          </a:bodyPr>
          <a:lstStyle/>
          <a:p>
            <a:pPr algn="dist"/>
            <a:r>
              <a:rPr lang="zh-CN" altLang="en-US" sz="3600" b="1" dirty="0">
                <a:solidFill>
                  <a:schemeClr val="bg1"/>
                </a:solidFill>
                <a:cs typeface="+mn-ea"/>
                <a:sym typeface="+mn-lt"/>
              </a:rPr>
              <a:t>展会特色</a:t>
            </a:r>
            <a:endParaRPr lang="zh-CN" altLang="en-US" sz="3600" b="1" dirty="0">
              <a:solidFill>
                <a:schemeClr val="bg1"/>
              </a:solidFill>
              <a:cs typeface="+mn-ea"/>
              <a:sym typeface="+mn-lt"/>
            </a:endParaRPr>
          </a:p>
        </p:txBody>
      </p:sp>
      <p:sp>
        <p:nvSpPr>
          <p:cNvPr id="53" name="矩形: 圆角 9"/>
          <p:cNvSpPr/>
          <p:nvPr/>
        </p:nvSpPr>
        <p:spPr>
          <a:xfrm>
            <a:off x="1562100" y="1776730"/>
            <a:ext cx="2414270" cy="1786255"/>
          </a:xfrm>
          <a:custGeom>
            <a:avLst/>
            <a:gdLst>
              <a:gd name="connsiteX0" fmla="*/ 0 w 1086416"/>
              <a:gd name="connsiteY0" fmla="*/ 119051 h 714292"/>
              <a:gd name="connsiteX1" fmla="*/ 119051 w 1086416"/>
              <a:gd name="connsiteY1" fmla="*/ 0 h 714292"/>
              <a:gd name="connsiteX2" fmla="*/ 967365 w 1086416"/>
              <a:gd name="connsiteY2" fmla="*/ 0 h 714292"/>
              <a:gd name="connsiteX3" fmla="*/ 1086416 w 1086416"/>
              <a:gd name="connsiteY3" fmla="*/ 119051 h 714292"/>
              <a:gd name="connsiteX4" fmla="*/ 1086416 w 1086416"/>
              <a:gd name="connsiteY4" fmla="*/ 595241 h 714292"/>
              <a:gd name="connsiteX5" fmla="*/ 967365 w 1086416"/>
              <a:gd name="connsiteY5" fmla="*/ 714292 h 714292"/>
              <a:gd name="connsiteX6" fmla="*/ 119051 w 1086416"/>
              <a:gd name="connsiteY6" fmla="*/ 714292 h 714292"/>
              <a:gd name="connsiteX7" fmla="*/ 0 w 1086416"/>
              <a:gd name="connsiteY7" fmla="*/ 595241 h 714292"/>
              <a:gd name="connsiteX8" fmla="*/ 0 w 1086416"/>
              <a:gd name="connsiteY8" fmla="*/ 119051 h 714292"/>
              <a:gd name="connsiteX0-1" fmla="*/ 0 w 1086416"/>
              <a:gd name="connsiteY0-2" fmla="*/ 595241 h 714292"/>
              <a:gd name="connsiteX1-3" fmla="*/ 119051 w 1086416"/>
              <a:gd name="connsiteY1-4" fmla="*/ 0 h 714292"/>
              <a:gd name="connsiteX2-5" fmla="*/ 967365 w 1086416"/>
              <a:gd name="connsiteY2-6" fmla="*/ 0 h 714292"/>
              <a:gd name="connsiteX3-7" fmla="*/ 1086416 w 1086416"/>
              <a:gd name="connsiteY3-8" fmla="*/ 119051 h 714292"/>
              <a:gd name="connsiteX4-9" fmla="*/ 1086416 w 1086416"/>
              <a:gd name="connsiteY4-10" fmla="*/ 595241 h 714292"/>
              <a:gd name="connsiteX5-11" fmla="*/ 967365 w 1086416"/>
              <a:gd name="connsiteY5-12" fmla="*/ 714292 h 714292"/>
              <a:gd name="connsiteX6-13" fmla="*/ 119051 w 1086416"/>
              <a:gd name="connsiteY6-14" fmla="*/ 714292 h 714292"/>
              <a:gd name="connsiteX7-15" fmla="*/ 0 w 1086416"/>
              <a:gd name="connsiteY7-16" fmla="*/ 595241 h 714292"/>
              <a:gd name="connsiteX0-17" fmla="*/ 0 w 2987643"/>
              <a:gd name="connsiteY0-18" fmla="*/ 2080009 h 2082206"/>
              <a:gd name="connsiteX1-19" fmla="*/ 2020278 w 2987643"/>
              <a:gd name="connsiteY1-20" fmla="*/ 0 h 2082206"/>
              <a:gd name="connsiteX2-21" fmla="*/ 2868592 w 2987643"/>
              <a:gd name="connsiteY2-22" fmla="*/ 0 h 2082206"/>
              <a:gd name="connsiteX3-23" fmla="*/ 2987643 w 2987643"/>
              <a:gd name="connsiteY3-24" fmla="*/ 119051 h 2082206"/>
              <a:gd name="connsiteX4-25" fmla="*/ 2987643 w 2987643"/>
              <a:gd name="connsiteY4-26" fmla="*/ 595241 h 2082206"/>
              <a:gd name="connsiteX5-27" fmla="*/ 2868592 w 2987643"/>
              <a:gd name="connsiteY5-28" fmla="*/ 714292 h 2082206"/>
              <a:gd name="connsiteX6-29" fmla="*/ 2020278 w 2987643"/>
              <a:gd name="connsiteY6-30" fmla="*/ 714292 h 2082206"/>
              <a:gd name="connsiteX7-31" fmla="*/ 0 w 2987643"/>
              <a:gd name="connsiteY7-32" fmla="*/ 2080009 h 2082206"/>
              <a:gd name="connsiteX0-33" fmla="*/ 3 w 2987646"/>
              <a:gd name="connsiteY0-34" fmla="*/ 2080009 h 2080017"/>
              <a:gd name="connsiteX1-35" fmla="*/ 2020281 w 2987646"/>
              <a:gd name="connsiteY1-36" fmla="*/ 0 h 2080017"/>
              <a:gd name="connsiteX2-37" fmla="*/ 2868595 w 2987646"/>
              <a:gd name="connsiteY2-38" fmla="*/ 0 h 2080017"/>
              <a:gd name="connsiteX3-39" fmla="*/ 2987646 w 2987646"/>
              <a:gd name="connsiteY3-40" fmla="*/ 119051 h 2080017"/>
              <a:gd name="connsiteX4-41" fmla="*/ 2987646 w 2987646"/>
              <a:gd name="connsiteY4-42" fmla="*/ 595241 h 2080017"/>
              <a:gd name="connsiteX5-43" fmla="*/ 2868595 w 2987646"/>
              <a:gd name="connsiteY5-44" fmla="*/ 714292 h 2080017"/>
              <a:gd name="connsiteX6-45" fmla="*/ 2020281 w 2987646"/>
              <a:gd name="connsiteY6-46" fmla="*/ 714292 h 2080017"/>
              <a:gd name="connsiteX7-47" fmla="*/ 3 w 2987646"/>
              <a:gd name="connsiteY7-48" fmla="*/ 2080009 h 2080017"/>
              <a:gd name="connsiteX0-49" fmla="*/ 4 w 2985265"/>
              <a:gd name="connsiteY0-50" fmla="*/ 2170497 h 2170504"/>
              <a:gd name="connsiteX1-51" fmla="*/ 2017900 w 2985265"/>
              <a:gd name="connsiteY1-52" fmla="*/ 0 h 2170504"/>
              <a:gd name="connsiteX2-53" fmla="*/ 2866214 w 2985265"/>
              <a:gd name="connsiteY2-54" fmla="*/ 0 h 2170504"/>
              <a:gd name="connsiteX3-55" fmla="*/ 2985265 w 2985265"/>
              <a:gd name="connsiteY3-56" fmla="*/ 119051 h 2170504"/>
              <a:gd name="connsiteX4-57" fmla="*/ 2985265 w 2985265"/>
              <a:gd name="connsiteY4-58" fmla="*/ 595241 h 2170504"/>
              <a:gd name="connsiteX5-59" fmla="*/ 2866214 w 2985265"/>
              <a:gd name="connsiteY5-60" fmla="*/ 714292 h 2170504"/>
              <a:gd name="connsiteX6-61" fmla="*/ 2017900 w 2985265"/>
              <a:gd name="connsiteY6-62" fmla="*/ 714292 h 2170504"/>
              <a:gd name="connsiteX7-63" fmla="*/ 4 w 2985265"/>
              <a:gd name="connsiteY7-64" fmla="*/ 2170497 h 2170504"/>
              <a:gd name="connsiteX0-65" fmla="*/ 4 w 2968597"/>
              <a:gd name="connsiteY0-66" fmla="*/ 2384809 h 2384815"/>
              <a:gd name="connsiteX1-67" fmla="*/ 2001232 w 2968597"/>
              <a:gd name="connsiteY1-68" fmla="*/ 0 h 2384815"/>
              <a:gd name="connsiteX2-69" fmla="*/ 2849546 w 2968597"/>
              <a:gd name="connsiteY2-70" fmla="*/ 0 h 2384815"/>
              <a:gd name="connsiteX3-71" fmla="*/ 2968597 w 2968597"/>
              <a:gd name="connsiteY3-72" fmla="*/ 119051 h 2384815"/>
              <a:gd name="connsiteX4-73" fmla="*/ 2968597 w 2968597"/>
              <a:gd name="connsiteY4-74" fmla="*/ 595241 h 2384815"/>
              <a:gd name="connsiteX5-75" fmla="*/ 2849546 w 2968597"/>
              <a:gd name="connsiteY5-76" fmla="*/ 714292 h 2384815"/>
              <a:gd name="connsiteX6-77" fmla="*/ 2001232 w 2968597"/>
              <a:gd name="connsiteY6-78" fmla="*/ 714292 h 2384815"/>
              <a:gd name="connsiteX7-79" fmla="*/ 4 w 2968597"/>
              <a:gd name="connsiteY7-80" fmla="*/ 2384809 h 2384815"/>
              <a:gd name="connsiteX0-81" fmla="*/ 4 w 2947166"/>
              <a:gd name="connsiteY0-82" fmla="*/ 2180022 h 2180029"/>
              <a:gd name="connsiteX1-83" fmla="*/ 1979801 w 2947166"/>
              <a:gd name="connsiteY1-84" fmla="*/ 0 h 2180029"/>
              <a:gd name="connsiteX2-85" fmla="*/ 2828115 w 2947166"/>
              <a:gd name="connsiteY2-86" fmla="*/ 0 h 2180029"/>
              <a:gd name="connsiteX3-87" fmla="*/ 2947166 w 2947166"/>
              <a:gd name="connsiteY3-88" fmla="*/ 119051 h 2180029"/>
              <a:gd name="connsiteX4-89" fmla="*/ 2947166 w 2947166"/>
              <a:gd name="connsiteY4-90" fmla="*/ 595241 h 2180029"/>
              <a:gd name="connsiteX5-91" fmla="*/ 2828115 w 2947166"/>
              <a:gd name="connsiteY5-92" fmla="*/ 714292 h 2180029"/>
              <a:gd name="connsiteX6-93" fmla="*/ 1979801 w 2947166"/>
              <a:gd name="connsiteY6-94" fmla="*/ 714292 h 2180029"/>
              <a:gd name="connsiteX7-95" fmla="*/ 4 w 2947166"/>
              <a:gd name="connsiteY7-96" fmla="*/ 2180022 h 21800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947166" h="2180029">
                <a:moveTo>
                  <a:pt x="4" y="2180022"/>
                </a:moveTo>
                <a:cubicBezTo>
                  <a:pt x="-2377" y="2176185"/>
                  <a:pt x="1306375" y="693336"/>
                  <a:pt x="1979801" y="0"/>
                </a:cubicBezTo>
                <a:lnTo>
                  <a:pt x="2828115" y="0"/>
                </a:lnTo>
                <a:cubicBezTo>
                  <a:pt x="2893865" y="0"/>
                  <a:pt x="2947166" y="53301"/>
                  <a:pt x="2947166" y="119051"/>
                </a:cubicBezTo>
                <a:lnTo>
                  <a:pt x="2947166" y="595241"/>
                </a:lnTo>
                <a:cubicBezTo>
                  <a:pt x="2947166" y="660991"/>
                  <a:pt x="2893865" y="714292"/>
                  <a:pt x="2828115" y="714292"/>
                </a:cubicBezTo>
                <a:lnTo>
                  <a:pt x="1979801" y="714292"/>
                </a:lnTo>
                <a:cubicBezTo>
                  <a:pt x="1914051" y="714292"/>
                  <a:pt x="2385" y="2183859"/>
                  <a:pt x="4" y="2180022"/>
                </a:cubicBezTo>
                <a:close/>
              </a:path>
            </a:pathLst>
          </a:custGeom>
          <a:solidFill>
            <a:schemeClr val="bg2">
              <a:alpha val="42000"/>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accent1"/>
              </a:solidFill>
            </a:endParaRPr>
          </a:p>
        </p:txBody>
      </p:sp>
      <p:sp>
        <p:nvSpPr>
          <p:cNvPr id="55" name="任意多边形: 形状 43"/>
          <p:cNvSpPr/>
          <p:nvPr/>
        </p:nvSpPr>
        <p:spPr>
          <a:xfrm>
            <a:off x="1570355" y="3411855"/>
            <a:ext cx="2428240" cy="585470"/>
          </a:xfrm>
          <a:custGeom>
            <a:avLst/>
            <a:gdLst>
              <a:gd name="connsiteX0" fmla="*/ 2020280 w 2987645"/>
              <a:gd name="connsiteY0" fmla="*/ 0 h 714292"/>
              <a:gd name="connsiteX1" fmla="*/ 2868594 w 2987645"/>
              <a:gd name="connsiteY1" fmla="*/ 0 h 714292"/>
              <a:gd name="connsiteX2" fmla="*/ 2987645 w 2987645"/>
              <a:gd name="connsiteY2" fmla="*/ 119051 h 714292"/>
              <a:gd name="connsiteX3" fmla="*/ 2987645 w 2987645"/>
              <a:gd name="connsiteY3" fmla="*/ 595241 h 714292"/>
              <a:gd name="connsiteX4" fmla="*/ 2868594 w 2987645"/>
              <a:gd name="connsiteY4" fmla="*/ 714292 h 714292"/>
              <a:gd name="connsiteX5" fmla="*/ 2020280 w 2987645"/>
              <a:gd name="connsiteY5" fmla="*/ 714292 h 714292"/>
              <a:gd name="connsiteX6" fmla="*/ 1901229 w 2987645"/>
              <a:gd name="connsiteY6" fmla="*/ 595241 h 714292"/>
              <a:gd name="connsiteX7" fmla="*/ 1901229 w 2987645"/>
              <a:gd name="connsiteY7" fmla="*/ 576960 h 714292"/>
              <a:gd name="connsiteX8" fmla="*/ 0 w 2987645"/>
              <a:gd name="connsiteY8" fmla="*/ 357146 h 714292"/>
              <a:gd name="connsiteX9" fmla="*/ 1901229 w 2987645"/>
              <a:gd name="connsiteY9" fmla="*/ 137332 h 714292"/>
              <a:gd name="connsiteX10" fmla="*/ 1901229 w 2987645"/>
              <a:gd name="connsiteY10" fmla="*/ 119051 h 714292"/>
              <a:gd name="connsiteX11" fmla="*/ 2020280 w 2987645"/>
              <a:gd name="connsiteY11" fmla="*/ 0 h 714292"/>
              <a:gd name="connsiteX0-1" fmla="*/ 2020280 w 2987645"/>
              <a:gd name="connsiteY0-2" fmla="*/ 0 h 714292"/>
              <a:gd name="connsiteX1-3" fmla="*/ 2868594 w 2987645"/>
              <a:gd name="connsiteY1-4" fmla="*/ 0 h 714292"/>
              <a:gd name="connsiteX2-5" fmla="*/ 2987645 w 2987645"/>
              <a:gd name="connsiteY2-6" fmla="*/ 119051 h 714292"/>
              <a:gd name="connsiteX3-7" fmla="*/ 2987645 w 2987645"/>
              <a:gd name="connsiteY3-8" fmla="*/ 595241 h 714292"/>
              <a:gd name="connsiteX4-9" fmla="*/ 2868594 w 2987645"/>
              <a:gd name="connsiteY4-10" fmla="*/ 714292 h 714292"/>
              <a:gd name="connsiteX5-11" fmla="*/ 2020280 w 2987645"/>
              <a:gd name="connsiteY5-12" fmla="*/ 714292 h 714292"/>
              <a:gd name="connsiteX6-13" fmla="*/ 1901229 w 2987645"/>
              <a:gd name="connsiteY6-14" fmla="*/ 595241 h 714292"/>
              <a:gd name="connsiteX7-15" fmla="*/ 1901229 w 2987645"/>
              <a:gd name="connsiteY7-16" fmla="*/ 576960 h 714292"/>
              <a:gd name="connsiteX8-17" fmla="*/ 0 w 2987645"/>
              <a:gd name="connsiteY8-18" fmla="*/ 357146 h 714292"/>
              <a:gd name="connsiteX9-19" fmla="*/ 1901229 w 2987645"/>
              <a:gd name="connsiteY9-20" fmla="*/ 137332 h 714292"/>
              <a:gd name="connsiteX10-21" fmla="*/ 2020280 w 2987645"/>
              <a:gd name="connsiteY10-22" fmla="*/ 0 h 714292"/>
              <a:gd name="connsiteX0-23" fmla="*/ 2020280 w 2987645"/>
              <a:gd name="connsiteY0-24" fmla="*/ 0 h 714292"/>
              <a:gd name="connsiteX1-25" fmla="*/ 2868594 w 2987645"/>
              <a:gd name="connsiteY1-26" fmla="*/ 0 h 714292"/>
              <a:gd name="connsiteX2-27" fmla="*/ 2987645 w 2987645"/>
              <a:gd name="connsiteY2-28" fmla="*/ 119051 h 714292"/>
              <a:gd name="connsiteX3-29" fmla="*/ 2987645 w 2987645"/>
              <a:gd name="connsiteY3-30" fmla="*/ 595241 h 714292"/>
              <a:gd name="connsiteX4-31" fmla="*/ 2868594 w 2987645"/>
              <a:gd name="connsiteY4-32" fmla="*/ 714292 h 714292"/>
              <a:gd name="connsiteX5-33" fmla="*/ 2020280 w 2987645"/>
              <a:gd name="connsiteY5-34" fmla="*/ 714292 h 714292"/>
              <a:gd name="connsiteX6-35" fmla="*/ 1901229 w 2987645"/>
              <a:gd name="connsiteY6-36" fmla="*/ 576960 h 714292"/>
              <a:gd name="connsiteX7-37" fmla="*/ 0 w 2987645"/>
              <a:gd name="connsiteY7-38" fmla="*/ 357146 h 714292"/>
              <a:gd name="connsiteX8-39" fmla="*/ 1901229 w 2987645"/>
              <a:gd name="connsiteY8-40" fmla="*/ 137332 h 714292"/>
              <a:gd name="connsiteX9-41" fmla="*/ 2020280 w 2987645"/>
              <a:gd name="connsiteY9-42" fmla="*/ 0 h 714292"/>
              <a:gd name="connsiteX0-43" fmla="*/ 2020280 w 2987645"/>
              <a:gd name="connsiteY0-44" fmla="*/ 0 h 714292"/>
              <a:gd name="connsiteX1-45" fmla="*/ 2868594 w 2987645"/>
              <a:gd name="connsiteY1-46" fmla="*/ 0 h 714292"/>
              <a:gd name="connsiteX2-47" fmla="*/ 2987645 w 2987645"/>
              <a:gd name="connsiteY2-48" fmla="*/ 119051 h 714292"/>
              <a:gd name="connsiteX3-49" fmla="*/ 2987645 w 2987645"/>
              <a:gd name="connsiteY3-50" fmla="*/ 595241 h 714292"/>
              <a:gd name="connsiteX4-51" fmla="*/ 2868594 w 2987645"/>
              <a:gd name="connsiteY4-52" fmla="*/ 714292 h 714292"/>
              <a:gd name="connsiteX5-53" fmla="*/ 2020280 w 2987645"/>
              <a:gd name="connsiteY5-54" fmla="*/ 714292 h 714292"/>
              <a:gd name="connsiteX6-55" fmla="*/ 1901229 w 2987645"/>
              <a:gd name="connsiteY6-56" fmla="*/ 576960 h 714292"/>
              <a:gd name="connsiteX7-57" fmla="*/ 0 w 2987645"/>
              <a:gd name="connsiteY7-58" fmla="*/ 357146 h 714292"/>
              <a:gd name="connsiteX8-59" fmla="*/ 1901229 w 2987645"/>
              <a:gd name="connsiteY8-60" fmla="*/ 137332 h 714292"/>
              <a:gd name="connsiteX9-61" fmla="*/ 2020280 w 2987645"/>
              <a:gd name="connsiteY9-62" fmla="*/ 0 h 714292"/>
              <a:gd name="connsiteX0-63" fmla="*/ 2020280 w 2987645"/>
              <a:gd name="connsiteY0-64" fmla="*/ 0 h 714296"/>
              <a:gd name="connsiteX1-65" fmla="*/ 2868594 w 2987645"/>
              <a:gd name="connsiteY1-66" fmla="*/ 0 h 714296"/>
              <a:gd name="connsiteX2-67" fmla="*/ 2987645 w 2987645"/>
              <a:gd name="connsiteY2-68" fmla="*/ 119051 h 714296"/>
              <a:gd name="connsiteX3-69" fmla="*/ 2987645 w 2987645"/>
              <a:gd name="connsiteY3-70" fmla="*/ 595241 h 714296"/>
              <a:gd name="connsiteX4-71" fmla="*/ 2868594 w 2987645"/>
              <a:gd name="connsiteY4-72" fmla="*/ 714292 h 714296"/>
              <a:gd name="connsiteX5-73" fmla="*/ 2020280 w 2987645"/>
              <a:gd name="connsiteY5-74" fmla="*/ 714292 h 714296"/>
              <a:gd name="connsiteX6-75" fmla="*/ 1901229 w 2987645"/>
              <a:gd name="connsiteY6-76" fmla="*/ 576960 h 714296"/>
              <a:gd name="connsiteX7-77" fmla="*/ 0 w 2987645"/>
              <a:gd name="connsiteY7-78" fmla="*/ 357146 h 714296"/>
              <a:gd name="connsiteX8-79" fmla="*/ 1901229 w 2987645"/>
              <a:gd name="connsiteY8-80" fmla="*/ 137332 h 714296"/>
              <a:gd name="connsiteX9-81" fmla="*/ 2020280 w 2987645"/>
              <a:gd name="connsiteY9-82" fmla="*/ 0 h 714296"/>
              <a:gd name="connsiteX0-83" fmla="*/ 2020280 w 2987645"/>
              <a:gd name="connsiteY0-84" fmla="*/ 0 h 714296"/>
              <a:gd name="connsiteX1-85" fmla="*/ 2868594 w 2987645"/>
              <a:gd name="connsiteY1-86" fmla="*/ 0 h 714296"/>
              <a:gd name="connsiteX2-87" fmla="*/ 2987645 w 2987645"/>
              <a:gd name="connsiteY2-88" fmla="*/ 119051 h 714296"/>
              <a:gd name="connsiteX3-89" fmla="*/ 2987645 w 2987645"/>
              <a:gd name="connsiteY3-90" fmla="*/ 595241 h 714296"/>
              <a:gd name="connsiteX4-91" fmla="*/ 2868594 w 2987645"/>
              <a:gd name="connsiteY4-92" fmla="*/ 714292 h 714296"/>
              <a:gd name="connsiteX5-93" fmla="*/ 2020280 w 2987645"/>
              <a:gd name="connsiteY5-94" fmla="*/ 714292 h 714296"/>
              <a:gd name="connsiteX6-95" fmla="*/ 1901229 w 2987645"/>
              <a:gd name="connsiteY6-96" fmla="*/ 576960 h 714296"/>
              <a:gd name="connsiteX7-97" fmla="*/ 0 w 2987645"/>
              <a:gd name="connsiteY7-98" fmla="*/ 357146 h 714296"/>
              <a:gd name="connsiteX8-99" fmla="*/ 1901229 w 2987645"/>
              <a:gd name="connsiteY8-100" fmla="*/ 137332 h 714296"/>
              <a:gd name="connsiteX9-101" fmla="*/ 2020280 w 2987645"/>
              <a:gd name="connsiteY9-102" fmla="*/ 0 h 714296"/>
              <a:gd name="connsiteX0-103" fmla="*/ 1918680 w 2886045"/>
              <a:gd name="connsiteY0-104" fmla="*/ 0 h 714300"/>
              <a:gd name="connsiteX1-105" fmla="*/ 2766994 w 2886045"/>
              <a:gd name="connsiteY1-106" fmla="*/ 0 h 714300"/>
              <a:gd name="connsiteX2-107" fmla="*/ 2886045 w 2886045"/>
              <a:gd name="connsiteY2-108" fmla="*/ 119051 h 714300"/>
              <a:gd name="connsiteX3-109" fmla="*/ 2886045 w 2886045"/>
              <a:gd name="connsiteY3-110" fmla="*/ 595241 h 714300"/>
              <a:gd name="connsiteX4-111" fmla="*/ 2766994 w 2886045"/>
              <a:gd name="connsiteY4-112" fmla="*/ 714292 h 714300"/>
              <a:gd name="connsiteX5-113" fmla="*/ 1918680 w 2886045"/>
              <a:gd name="connsiteY5-114" fmla="*/ 714292 h 714300"/>
              <a:gd name="connsiteX6-115" fmla="*/ 1799629 w 2886045"/>
              <a:gd name="connsiteY6-116" fmla="*/ 576960 h 714300"/>
              <a:gd name="connsiteX7-117" fmla="*/ 0 w 2886045"/>
              <a:gd name="connsiteY7-118" fmla="*/ 357146 h 714300"/>
              <a:gd name="connsiteX8-119" fmla="*/ 1799629 w 2886045"/>
              <a:gd name="connsiteY8-120" fmla="*/ 137332 h 714300"/>
              <a:gd name="connsiteX9-121" fmla="*/ 1918680 w 2886045"/>
              <a:gd name="connsiteY9-122" fmla="*/ 0 h 714300"/>
              <a:gd name="connsiteX0-123" fmla="*/ 2001230 w 2968595"/>
              <a:gd name="connsiteY0-124" fmla="*/ 0 h 714300"/>
              <a:gd name="connsiteX1-125" fmla="*/ 2849544 w 2968595"/>
              <a:gd name="connsiteY1-126" fmla="*/ 0 h 714300"/>
              <a:gd name="connsiteX2-127" fmla="*/ 2968595 w 2968595"/>
              <a:gd name="connsiteY2-128" fmla="*/ 119051 h 714300"/>
              <a:gd name="connsiteX3-129" fmla="*/ 2968595 w 2968595"/>
              <a:gd name="connsiteY3-130" fmla="*/ 595241 h 714300"/>
              <a:gd name="connsiteX4-131" fmla="*/ 2849544 w 2968595"/>
              <a:gd name="connsiteY4-132" fmla="*/ 714292 h 714300"/>
              <a:gd name="connsiteX5-133" fmla="*/ 2001230 w 2968595"/>
              <a:gd name="connsiteY5-134" fmla="*/ 714292 h 714300"/>
              <a:gd name="connsiteX6-135" fmla="*/ 1882179 w 2968595"/>
              <a:gd name="connsiteY6-136" fmla="*/ 576960 h 714300"/>
              <a:gd name="connsiteX7-137" fmla="*/ 0 w 2968595"/>
              <a:gd name="connsiteY7-138" fmla="*/ 357146 h 714300"/>
              <a:gd name="connsiteX8-139" fmla="*/ 1882179 w 2968595"/>
              <a:gd name="connsiteY8-140" fmla="*/ 137332 h 714300"/>
              <a:gd name="connsiteX9-141" fmla="*/ 2001230 w 2968595"/>
              <a:gd name="connsiteY9-142" fmla="*/ 0 h 714300"/>
              <a:gd name="connsiteX0-143" fmla="*/ 1982180 w 2949545"/>
              <a:gd name="connsiteY0-144" fmla="*/ 0 h 714300"/>
              <a:gd name="connsiteX1-145" fmla="*/ 2830494 w 2949545"/>
              <a:gd name="connsiteY1-146" fmla="*/ 0 h 714300"/>
              <a:gd name="connsiteX2-147" fmla="*/ 2949545 w 2949545"/>
              <a:gd name="connsiteY2-148" fmla="*/ 119051 h 714300"/>
              <a:gd name="connsiteX3-149" fmla="*/ 2949545 w 2949545"/>
              <a:gd name="connsiteY3-150" fmla="*/ 595241 h 714300"/>
              <a:gd name="connsiteX4-151" fmla="*/ 2830494 w 2949545"/>
              <a:gd name="connsiteY4-152" fmla="*/ 714292 h 714300"/>
              <a:gd name="connsiteX5-153" fmla="*/ 1982180 w 2949545"/>
              <a:gd name="connsiteY5-154" fmla="*/ 714292 h 714300"/>
              <a:gd name="connsiteX6-155" fmla="*/ 1863129 w 2949545"/>
              <a:gd name="connsiteY6-156" fmla="*/ 576960 h 714300"/>
              <a:gd name="connsiteX7-157" fmla="*/ 0 w 2949545"/>
              <a:gd name="connsiteY7-158" fmla="*/ 357146 h 714300"/>
              <a:gd name="connsiteX8-159" fmla="*/ 1863129 w 2949545"/>
              <a:gd name="connsiteY8-160" fmla="*/ 137332 h 714300"/>
              <a:gd name="connsiteX9-161" fmla="*/ 1982180 w 2949545"/>
              <a:gd name="connsiteY9-162" fmla="*/ 0 h 714300"/>
              <a:gd name="connsiteX0-163" fmla="*/ 1982180 w 2949545"/>
              <a:gd name="connsiteY0-164" fmla="*/ 0 h 714296"/>
              <a:gd name="connsiteX1-165" fmla="*/ 2830494 w 2949545"/>
              <a:gd name="connsiteY1-166" fmla="*/ 0 h 714296"/>
              <a:gd name="connsiteX2-167" fmla="*/ 2949545 w 2949545"/>
              <a:gd name="connsiteY2-168" fmla="*/ 119051 h 714296"/>
              <a:gd name="connsiteX3-169" fmla="*/ 2949545 w 2949545"/>
              <a:gd name="connsiteY3-170" fmla="*/ 595241 h 714296"/>
              <a:gd name="connsiteX4-171" fmla="*/ 2830494 w 2949545"/>
              <a:gd name="connsiteY4-172" fmla="*/ 714292 h 714296"/>
              <a:gd name="connsiteX5-173" fmla="*/ 1982180 w 2949545"/>
              <a:gd name="connsiteY5-174" fmla="*/ 714292 h 714296"/>
              <a:gd name="connsiteX6-175" fmla="*/ 1863129 w 2949545"/>
              <a:gd name="connsiteY6-176" fmla="*/ 576960 h 714296"/>
              <a:gd name="connsiteX7-177" fmla="*/ 0 w 2949545"/>
              <a:gd name="connsiteY7-178" fmla="*/ 357146 h 714296"/>
              <a:gd name="connsiteX8-179" fmla="*/ 1863129 w 2949545"/>
              <a:gd name="connsiteY8-180" fmla="*/ 137332 h 714296"/>
              <a:gd name="connsiteX9-181" fmla="*/ 1982180 w 2949545"/>
              <a:gd name="connsiteY9-182" fmla="*/ 0 h 714296"/>
              <a:gd name="connsiteX0-183" fmla="*/ 2010755 w 2978120"/>
              <a:gd name="connsiteY0-184" fmla="*/ 0 h 714300"/>
              <a:gd name="connsiteX1-185" fmla="*/ 2859069 w 2978120"/>
              <a:gd name="connsiteY1-186" fmla="*/ 0 h 714300"/>
              <a:gd name="connsiteX2-187" fmla="*/ 2978120 w 2978120"/>
              <a:gd name="connsiteY2-188" fmla="*/ 119051 h 714300"/>
              <a:gd name="connsiteX3-189" fmla="*/ 2978120 w 2978120"/>
              <a:gd name="connsiteY3-190" fmla="*/ 595241 h 714300"/>
              <a:gd name="connsiteX4-191" fmla="*/ 2859069 w 2978120"/>
              <a:gd name="connsiteY4-192" fmla="*/ 714292 h 714300"/>
              <a:gd name="connsiteX5-193" fmla="*/ 2010755 w 2978120"/>
              <a:gd name="connsiteY5-194" fmla="*/ 714292 h 714300"/>
              <a:gd name="connsiteX6-195" fmla="*/ 1891704 w 2978120"/>
              <a:gd name="connsiteY6-196" fmla="*/ 576960 h 714300"/>
              <a:gd name="connsiteX7-197" fmla="*/ 0 w 2978120"/>
              <a:gd name="connsiteY7-198" fmla="*/ 357146 h 714300"/>
              <a:gd name="connsiteX8-199" fmla="*/ 1891704 w 2978120"/>
              <a:gd name="connsiteY8-200" fmla="*/ 137332 h 714300"/>
              <a:gd name="connsiteX9-201" fmla="*/ 2010755 w 2978120"/>
              <a:gd name="connsiteY9-202" fmla="*/ 0 h 714300"/>
              <a:gd name="connsiteX0-203" fmla="*/ 2010755 w 2978120"/>
              <a:gd name="connsiteY0-204" fmla="*/ 0 h 714296"/>
              <a:gd name="connsiteX1-205" fmla="*/ 2859069 w 2978120"/>
              <a:gd name="connsiteY1-206" fmla="*/ 0 h 714296"/>
              <a:gd name="connsiteX2-207" fmla="*/ 2978120 w 2978120"/>
              <a:gd name="connsiteY2-208" fmla="*/ 119051 h 714296"/>
              <a:gd name="connsiteX3-209" fmla="*/ 2978120 w 2978120"/>
              <a:gd name="connsiteY3-210" fmla="*/ 595241 h 714296"/>
              <a:gd name="connsiteX4-211" fmla="*/ 2859069 w 2978120"/>
              <a:gd name="connsiteY4-212" fmla="*/ 714292 h 714296"/>
              <a:gd name="connsiteX5-213" fmla="*/ 2010755 w 2978120"/>
              <a:gd name="connsiteY5-214" fmla="*/ 714292 h 714296"/>
              <a:gd name="connsiteX6-215" fmla="*/ 1891704 w 2978120"/>
              <a:gd name="connsiteY6-216" fmla="*/ 576960 h 714296"/>
              <a:gd name="connsiteX7-217" fmla="*/ 0 w 2978120"/>
              <a:gd name="connsiteY7-218" fmla="*/ 357146 h 714296"/>
              <a:gd name="connsiteX8-219" fmla="*/ 1891704 w 2978120"/>
              <a:gd name="connsiteY8-220" fmla="*/ 137332 h 714296"/>
              <a:gd name="connsiteX9-221" fmla="*/ 2010755 w 2978120"/>
              <a:gd name="connsiteY9-222" fmla="*/ 0 h 714296"/>
              <a:gd name="connsiteX0-223" fmla="*/ 1996468 w 2963833"/>
              <a:gd name="connsiteY0-224" fmla="*/ 0 h 714300"/>
              <a:gd name="connsiteX1-225" fmla="*/ 2844782 w 2963833"/>
              <a:gd name="connsiteY1-226" fmla="*/ 0 h 714300"/>
              <a:gd name="connsiteX2-227" fmla="*/ 2963833 w 2963833"/>
              <a:gd name="connsiteY2-228" fmla="*/ 119051 h 714300"/>
              <a:gd name="connsiteX3-229" fmla="*/ 2963833 w 2963833"/>
              <a:gd name="connsiteY3-230" fmla="*/ 595241 h 714300"/>
              <a:gd name="connsiteX4-231" fmla="*/ 2844782 w 2963833"/>
              <a:gd name="connsiteY4-232" fmla="*/ 714292 h 714300"/>
              <a:gd name="connsiteX5-233" fmla="*/ 1996468 w 2963833"/>
              <a:gd name="connsiteY5-234" fmla="*/ 714292 h 714300"/>
              <a:gd name="connsiteX6-235" fmla="*/ 1877417 w 2963833"/>
              <a:gd name="connsiteY6-236" fmla="*/ 576960 h 714300"/>
              <a:gd name="connsiteX7-237" fmla="*/ 0 w 2963833"/>
              <a:gd name="connsiteY7-238" fmla="*/ 357146 h 714300"/>
              <a:gd name="connsiteX8-239" fmla="*/ 1877417 w 2963833"/>
              <a:gd name="connsiteY8-240" fmla="*/ 137332 h 714300"/>
              <a:gd name="connsiteX9-241" fmla="*/ 1996468 w 2963833"/>
              <a:gd name="connsiteY9-242" fmla="*/ 0 h 714300"/>
              <a:gd name="connsiteX0-243" fmla="*/ 1996468 w 2963833"/>
              <a:gd name="connsiteY0-244" fmla="*/ 0 h 714296"/>
              <a:gd name="connsiteX1-245" fmla="*/ 2844782 w 2963833"/>
              <a:gd name="connsiteY1-246" fmla="*/ 0 h 714296"/>
              <a:gd name="connsiteX2-247" fmla="*/ 2963833 w 2963833"/>
              <a:gd name="connsiteY2-248" fmla="*/ 119051 h 714296"/>
              <a:gd name="connsiteX3-249" fmla="*/ 2963833 w 2963833"/>
              <a:gd name="connsiteY3-250" fmla="*/ 595241 h 714296"/>
              <a:gd name="connsiteX4-251" fmla="*/ 2844782 w 2963833"/>
              <a:gd name="connsiteY4-252" fmla="*/ 714292 h 714296"/>
              <a:gd name="connsiteX5-253" fmla="*/ 1996468 w 2963833"/>
              <a:gd name="connsiteY5-254" fmla="*/ 714292 h 714296"/>
              <a:gd name="connsiteX6-255" fmla="*/ 1877417 w 2963833"/>
              <a:gd name="connsiteY6-256" fmla="*/ 576960 h 714296"/>
              <a:gd name="connsiteX7-257" fmla="*/ 0 w 2963833"/>
              <a:gd name="connsiteY7-258" fmla="*/ 357146 h 714296"/>
              <a:gd name="connsiteX8-259" fmla="*/ 1877417 w 2963833"/>
              <a:gd name="connsiteY8-260" fmla="*/ 137332 h 714296"/>
              <a:gd name="connsiteX9-261" fmla="*/ 1996468 w 2963833"/>
              <a:gd name="connsiteY9-262" fmla="*/ 0 h 714296"/>
              <a:gd name="connsiteX0-263" fmla="*/ 1996468 w 2963833"/>
              <a:gd name="connsiteY0-264" fmla="*/ 0 h 714296"/>
              <a:gd name="connsiteX1-265" fmla="*/ 2844782 w 2963833"/>
              <a:gd name="connsiteY1-266" fmla="*/ 0 h 714296"/>
              <a:gd name="connsiteX2-267" fmla="*/ 2963833 w 2963833"/>
              <a:gd name="connsiteY2-268" fmla="*/ 119051 h 714296"/>
              <a:gd name="connsiteX3-269" fmla="*/ 2963833 w 2963833"/>
              <a:gd name="connsiteY3-270" fmla="*/ 595241 h 714296"/>
              <a:gd name="connsiteX4-271" fmla="*/ 2844782 w 2963833"/>
              <a:gd name="connsiteY4-272" fmla="*/ 714292 h 714296"/>
              <a:gd name="connsiteX5-273" fmla="*/ 1996468 w 2963833"/>
              <a:gd name="connsiteY5-274" fmla="*/ 714292 h 714296"/>
              <a:gd name="connsiteX6-275" fmla="*/ 1877417 w 2963833"/>
              <a:gd name="connsiteY6-276" fmla="*/ 576960 h 714296"/>
              <a:gd name="connsiteX7-277" fmla="*/ 0 w 2963833"/>
              <a:gd name="connsiteY7-278" fmla="*/ 357146 h 714296"/>
              <a:gd name="connsiteX8-279" fmla="*/ 1996468 w 2963833"/>
              <a:gd name="connsiteY8-280" fmla="*/ 0 h 714296"/>
              <a:gd name="connsiteX0-281" fmla="*/ 1996468 w 2963833"/>
              <a:gd name="connsiteY0-282" fmla="*/ 0 h 714292"/>
              <a:gd name="connsiteX1-283" fmla="*/ 2844782 w 2963833"/>
              <a:gd name="connsiteY1-284" fmla="*/ 0 h 714292"/>
              <a:gd name="connsiteX2-285" fmla="*/ 2963833 w 2963833"/>
              <a:gd name="connsiteY2-286" fmla="*/ 119051 h 714292"/>
              <a:gd name="connsiteX3-287" fmla="*/ 2963833 w 2963833"/>
              <a:gd name="connsiteY3-288" fmla="*/ 595241 h 714292"/>
              <a:gd name="connsiteX4-289" fmla="*/ 2844782 w 2963833"/>
              <a:gd name="connsiteY4-290" fmla="*/ 714292 h 714292"/>
              <a:gd name="connsiteX5-291" fmla="*/ 1996468 w 2963833"/>
              <a:gd name="connsiteY5-292" fmla="*/ 714292 h 714292"/>
              <a:gd name="connsiteX6-293" fmla="*/ 0 w 2963833"/>
              <a:gd name="connsiteY6-294" fmla="*/ 357146 h 714292"/>
              <a:gd name="connsiteX7-295" fmla="*/ 1996468 w 2963833"/>
              <a:gd name="connsiteY7-296" fmla="*/ 0 h 714292"/>
              <a:gd name="connsiteX0-297" fmla="*/ 1996468 w 2963833"/>
              <a:gd name="connsiteY0-298" fmla="*/ 0 h 714292"/>
              <a:gd name="connsiteX1-299" fmla="*/ 2844782 w 2963833"/>
              <a:gd name="connsiteY1-300" fmla="*/ 0 h 714292"/>
              <a:gd name="connsiteX2-301" fmla="*/ 2963833 w 2963833"/>
              <a:gd name="connsiteY2-302" fmla="*/ 119051 h 714292"/>
              <a:gd name="connsiteX3-303" fmla="*/ 2963833 w 2963833"/>
              <a:gd name="connsiteY3-304" fmla="*/ 595241 h 714292"/>
              <a:gd name="connsiteX4-305" fmla="*/ 2844782 w 2963833"/>
              <a:gd name="connsiteY4-306" fmla="*/ 714292 h 714292"/>
              <a:gd name="connsiteX5-307" fmla="*/ 1996468 w 2963833"/>
              <a:gd name="connsiteY5-308" fmla="*/ 714292 h 714292"/>
              <a:gd name="connsiteX6-309" fmla="*/ 0 w 2963833"/>
              <a:gd name="connsiteY6-310" fmla="*/ 357146 h 714292"/>
              <a:gd name="connsiteX7-311" fmla="*/ 1996468 w 2963833"/>
              <a:gd name="connsiteY7-312" fmla="*/ 0 h 7142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963833" h="714292">
                <a:moveTo>
                  <a:pt x="1996468" y="0"/>
                </a:moveTo>
                <a:lnTo>
                  <a:pt x="2844782" y="0"/>
                </a:lnTo>
                <a:cubicBezTo>
                  <a:pt x="2910532" y="0"/>
                  <a:pt x="2963833" y="53301"/>
                  <a:pt x="2963833" y="119051"/>
                </a:cubicBezTo>
                <a:lnTo>
                  <a:pt x="2963833" y="595241"/>
                </a:lnTo>
                <a:cubicBezTo>
                  <a:pt x="2963833" y="660991"/>
                  <a:pt x="2910532" y="714292"/>
                  <a:pt x="2844782" y="714292"/>
                </a:cubicBezTo>
                <a:lnTo>
                  <a:pt x="1996468" y="714292"/>
                </a:lnTo>
                <a:cubicBezTo>
                  <a:pt x="1522338" y="654768"/>
                  <a:pt x="0" y="358720"/>
                  <a:pt x="0" y="357146"/>
                </a:cubicBezTo>
                <a:cubicBezTo>
                  <a:pt x="0" y="355572"/>
                  <a:pt x="1330979" y="119049"/>
                  <a:pt x="1996468" y="0"/>
                </a:cubicBezTo>
                <a:close/>
              </a:path>
            </a:pathLst>
          </a:custGeom>
          <a:solidFill>
            <a:schemeClr val="accent1">
              <a:alpha val="42000"/>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dirty="0">
              <a:solidFill>
                <a:schemeClr val="accent1"/>
              </a:solidFill>
            </a:endParaRPr>
          </a:p>
        </p:txBody>
      </p:sp>
      <p:sp>
        <p:nvSpPr>
          <p:cNvPr id="56" name="矩形: 圆角 9"/>
          <p:cNvSpPr/>
          <p:nvPr/>
        </p:nvSpPr>
        <p:spPr>
          <a:xfrm>
            <a:off x="1562100" y="2529840"/>
            <a:ext cx="2422525" cy="1033145"/>
          </a:xfrm>
          <a:custGeom>
            <a:avLst/>
            <a:gdLst>
              <a:gd name="connsiteX0" fmla="*/ 0 w 1086416"/>
              <a:gd name="connsiteY0" fmla="*/ 119051 h 714292"/>
              <a:gd name="connsiteX1" fmla="*/ 119051 w 1086416"/>
              <a:gd name="connsiteY1" fmla="*/ 0 h 714292"/>
              <a:gd name="connsiteX2" fmla="*/ 967365 w 1086416"/>
              <a:gd name="connsiteY2" fmla="*/ 0 h 714292"/>
              <a:gd name="connsiteX3" fmla="*/ 1086416 w 1086416"/>
              <a:gd name="connsiteY3" fmla="*/ 119051 h 714292"/>
              <a:gd name="connsiteX4" fmla="*/ 1086416 w 1086416"/>
              <a:gd name="connsiteY4" fmla="*/ 595241 h 714292"/>
              <a:gd name="connsiteX5" fmla="*/ 967365 w 1086416"/>
              <a:gd name="connsiteY5" fmla="*/ 714292 h 714292"/>
              <a:gd name="connsiteX6" fmla="*/ 119051 w 1086416"/>
              <a:gd name="connsiteY6" fmla="*/ 714292 h 714292"/>
              <a:gd name="connsiteX7" fmla="*/ 0 w 1086416"/>
              <a:gd name="connsiteY7" fmla="*/ 595241 h 714292"/>
              <a:gd name="connsiteX8" fmla="*/ 0 w 1086416"/>
              <a:gd name="connsiteY8" fmla="*/ 119051 h 714292"/>
              <a:gd name="connsiteX0-1" fmla="*/ 0 w 1086416"/>
              <a:gd name="connsiteY0-2" fmla="*/ 595241 h 714292"/>
              <a:gd name="connsiteX1-3" fmla="*/ 119051 w 1086416"/>
              <a:gd name="connsiteY1-4" fmla="*/ 0 h 714292"/>
              <a:gd name="connsiteX2-5" fmla="*/ 967365 w 1086416"/>
              <a:gd name="connsiteY2-6" fmla="*/ 0 h 714292"/>
              <a:gd name="connsiteX3-7" fmla="*/ 1086416 w 1086416"/>
              <a:gd name="connsiteY3-8" fmla="*/ 119051 h 714292"/>
              <a:gd name="connsiteX4-9" fmla="*/ 1086416 w 1086416"/>
              <a:gd name="connsiteY4-10" fmla="*/ 595241 h 714292"/>
              <a:gd name="connsiteX5-11" fmla="*/ 967365 w 1086416"/>
              <a:gd name="connsiteY5-12" fmla="*/ 714292 h 714292"/>
              <a:gd name="connsiteX6-13" fmla="*/ 119051 w 1086416"/>
              <a:gd name="connsiteY6-14" fmla="*/ 714292 h 714292"/>
              <a:gd name="connsiteX7-15" fmla="*/ 0 w 1086416"/>
              <a:gd name="connsiteY7-16" fmla="*/ 595241 h 714292"/>
              <a:gd name="connsiteX0-17" fmla="*/ 0 w 2987643"/>
              <a:gd name="connsiteY0-18" fmla="*/ 2080009 h 2082206"/>
              <a:gd name="connsiteX1-19" fmla="*/ 2020278 w 2987643"/>
              <a:gd name="connsiteY1-20" fmla="*/ 0 h 2082206"/>
              <a:gd name="connsiteX2-21" fmla="*/ 2868592 w 2987643"/>
              <a:gd name="connsiteY2-22" fmla="*/ 0 h 2082206"/>
              <a:gd name="connsiteX3-23" fmla="*/ 2987643 w 2987643"/>
              <a:gd name="connsiteY3-24" fmla="*/ 119051 h 2082206"/>
              <a:gd name="connsiteX4-25" fmla="*/ 2987643 w 2987643"/>
              <a:gd name="connsiteY4-26" fmla="*/ 595241 h 2082206"/>
              <a:gd name="connsiteX5-27" fmla="*/ 2868592 w 2987643"/>
              <a:gd name="connsiteY5-28" fmla="*/ 714292 h 2082206"/>
              <a:gd name="connsiteX6-29" fmla="*/ 2020278 w 2987643"/>
              <a:gd name="connsiteY6-30" fmla="*/ 714292 h 2082206"/>
              <a:gd name="connsiteX7-31" fmla="*/ 0 w 2987643"/>
              <a:gd name="connsiteY7-32" fmla="*/ 2080009 h 2082206"/>
              <a:gd name="connsiteX0-33" fmla="*/ 0 w 2951429"/>
              <a:gd name="connsiteY0-34" fmla="*/ 1210876 h 1216223"/>
              <a:gd name="connsiteX1-35" fmla="*/ 1984064 w 2951429"/>
              <a:gd name="connsiteY1-36" fmla="*/ 0 h 1216223"/>
              <a:gd name="connsiteX2-37" fmla="*/ 2832378 w 2951429"/>
              <a:gd name="connsiteY2-38" fmla="*/ 0 h 1216223"/>
              <a:gd name="connsiteX3-39" fmla="*/ 2951429 w 2951429"/>
              <a:gd name="connsiteY3-40" fmla="*/ 119051 h 1216223"/>
              <a:gd name="connsiteX4-41" fmla="*/ 2951429 w 2951429"/>
              <a:gd name="connsiteY4-42" fmla="*/ 595241 h 1216223"/>
              <a:gd name="connsiteX5-43" fmla="*/ 2832378 w 2951429"/>
              <a:gd name="connsiteY5-44" fmla="*/ 714292 h 1216223"/>
              <a:gd name="connsiteX6-45" fmla="*/ 1984064 w 2951429"/>
              <a:gd name="connsiteY6-46" fmla="*/ 714292 h 1216223"/>
              <a:gd name="connsiteX7-47" fmla="*/ 0 w 2951429"/>
              <a:gd name="connsiteY7-48" fmla="*/ 1210876 h 1216223"/>
              <a:gd name="connsiteX0-49" fmla="*/ 0 w 2987643"/>
              <a:gd name="connsiteY0-50" fmla="*/ 1219930 h 1225198"/>
              <a:gd name="connsiteX1-51" fmla="*/ 2020278 w 2987643"/>
              <a:gd name="connsiteY1-52" fmla="*/ 0 h 1225198"/>
              <a:gd name="connsiteX2-53" fmla="*/ 2868592 w 2987643"/>
              <a:gd name="connsiteY2-54" fmla="*/ 0 h 1225198"/>
              <a:gd name="connsiteX3-55" fmla="*/ 2987643 w 2987643"/>
              <a:gd name="connsiteY3-56" fmla="*/ 119051 h 1225198"/>
              <a:gd name="connsiteX4-57" fmla="*/ 2987643 w 2987643"/>
              <a:gd name="connsiteY4-58" fmla="*/ 595241 h 1225198"/>
              <a:gd name="connsiteX5-59" fmla="*/ 2868592 w 2987643"/>
              <a:gd name="connsiteY5-60" fmla="*/ 714292 h 1225198"/>
              <a:gd name="connsiteX6-61" fmla="*/ 2020278 w 2987643"/>
              <a:gd name="connsiteY6-62" fmla="*/ 714292 h 1225198"/>
              <a:gd name="connsiteX7-63" fmla="*/ 0 w 2987643"/>
              <a:gd name="connsiteY7-64" fmla="*/ 1219930 h 1225198"/>
              <a:gd name="connsiteX0-65" fmla="*/ 0 w 2987643"/>
              <a:gd name="connsiteY0-66" fmla="*/ 1219930 h 1219933"/>
              <a:gd name="connsiteX1-67" fmla="*/ 2020278 w 2987643"/>
              <a:gd name="connsiteY1-68" fmla="*/ 0 h 1219933"/>
              <a:gd name="connsiteX2-69" fmla="*/ 2868592 w 2987643"/>
              <a:gd name="connsiteY2-70" fmla="*/ 0 h 1219933"/>
              <a:gd name="connsiteX3-71" fmla="*/ 2987643 w 2987643"/>
              <a:gd name="connsiteY3-72" fmla="*/ 119051 h 1219933"/>
              <a:gd name="connsiteX4-73" fmla="*/ 2987643 w 2987643"/>
              <a:gd name="connsiteY4-74" fmla="*/ 595241 h 1219933"/>
              <a:gd name="connsiteX5-75" fmla="*/ 2868592 w 2987643"/>
              <a:gd name="connsiteY5-76" fmla="*/ 714292 h 1219933"/>
              <a:gd name="connsiteX6-77" fmla="*/ 2020278 w 2987643"/>
              <a:gd name="connsiteY6-78" fmla="*/ 714292 h 1219933"/>
              <a:gd name="connsiteX7-79" fmla="*/ 0 w 2987643"/>
              <a:gd name="connsiteY7-80" fmla="*/ 1219930 h 1219933"/>
              <a:gd name="connsiteX0-81" fmla="*/ 0 w 2987643"/>
              <a:gd name="connsiteY0-82" fmla="*/ 1265174 h 1265176"/>
              <a:gd name="connsiteX1-83" fmla="*/ 2020278 w 2987643"/>
              <a:gd name="connsiteY1-84" fmla="*/ 0 h 1265176"/>
              <a:gd name="connsiteX2-85" fmla="*/ 2868592 w 2987643"/>
              <a:gd name="connsiteY2-86" fmla="*/ 0 h 1265176"/>
              <a:gd name="connsiteX3-87" fmla="*/ 2987643 w 2987643"/>
              <a:gd name="connsiteY3-88" fmla="*/ 119051 h 1265176"/>
              <a:gd name="connsiteX4-89" fmla="*/ 2987643 w 2987643"/>
              <a:gd name="connsiteY4-90" fmla="*/ 595241 h 1265176"/>
              <a:gd name="connsiteX5-91" fmla="*/ 2868592 w 2987643"/>
              <a:gd name="connsiteY5-92" fmla="*/ 714292 h 1265176"/>
              <a:gd name="connsiteX6-93" fmla="*/ 2020278 w 2987643"/>
              <a:gd name="connsiteY6-94" fmla="*/ 714292 h 1265176"/>
              <a:gd name="connsiteX7-95" fmla="*/ 0 w 2987643"/>
              <a:gd name="connsiteY7-96" fmla="*/ 1265174 h 1265176"/>
              <a:gd name="connsiteX0-97" fmla="*/ 0 w 2968593"/>
              <a:gd name="connsiteY0-98" fmla="*/ 1362805 h 1362807"/>
              <a:gd name="connsiteX1-99" fmla="*/ 2001228 w 2968593"/>
              <a:gd name="connsiteY1-100" fmla="*/ 0 h 1362807"/>
              <a:gd name="connsiteX2-101" fmla="*/ 2849542 w 2968593"/>
              <a:gd name="connsiteY2-102" fmla="*/ 0 h 1362807"/>
              <a:gd name="connsiteX3-103" fmla="*/ 2968593 w 2968593"/>
              <a:gd name="connsiteY3-104" fmla="*/ 119051 h 1362807"/>
              <a:gd name="connsiteX4-105" fmla="*/ 2968593 w 2968593"/>
              <a:gd name="connsiteY4-106" fmla="*/ 595241 h 1362807"/>
              <a:gd name="connsiteX5-107" fmla="*/ 2849542 w 2968593"/>
              <a:gd name="connsiteY5-108" fmla="*/ 714292 h 1362807"/>
              <a:gd name="connsiteX6-109" fmla="*/ 2001228 w 2968593"/>
              <a:gd name="connsiteY6-110" fmla="*/ 714292 h 1362807"/>
              <a:gd name="connsiteX7-111" fmla="*/ 0 w 2968593"/>
              <a:gd name="connsiteY7-112" fmla="*/ 1362805 h 1362807"/>
              <a:gd name="connsiteX0-113" fmla="*/ 0 w 2954306"/>
              <a:gd name="connsiteY0-114" fmla="*/ 1262792 h 1262794"/>
              <a:gd name="connsiteX1-115" fmla="*/ 1986941 w 2954306"/>
              <a:gd name="connsiteY1-116" fmla="*/ 0 h 1262794"/>
              <a:gd name="connsiteX2-117" fmla="*/ 2835255 w 2954306"/>
              <a:gd name="connsiteY2-118" fmla="*/ 0 h 1262794"/>
              <a:gd name="connsiteX3-119" fmla="*/ 2954306 w 2954306"/>
              <a:gd name="connsiteY3-120" fmla="*/ 119051 h 1262794"/>
              <a:gd name="connsiteX4-121" fmla="*/ 2954306 w 2954306"/>
              <a:gd name="connsiteY4-122" fmla="*/ 595241 h 1262794"/>
              <a:gd name="connsiteX5-123" fmla="*/ 2835255 w 2954306"/>
              <a:gd name="connsiteY5-124" fmla="*/ 714292 h 1262794"/>
              <a:gd name="connsiteX6-125" fmla="*/ 1986941 w 2954306"/>
              <a:gd name="connsiteY6-126" fmla="*/ 714292 h 1262794"/>
              <a:gd name="connsiteX7-127" fmla="*/ 0 w 2954306"/>
              <a:gd name="connsiteY7-128" fmla="*/ 1262792 h 1262794"/>
              <a:gd name="connsiteX0-129" fmla="*/ 0 w 2951925"/>
              <a:gd name="connsiteY0-130" fmla="*/ 1272317 h 1272319"/>
              <a:gd name="connsiteX1-131" fmla="*/ 1984560 w 2951925"/>
              <a:gd name="connsiteY1-132" fmla="*/ 0 h 1272319"/>
              <a:gd name="connsiteX2-133" fmla="*/ 2832874 w 2951925"/>
              <a:gd name="connsiteY2-134" fmla="*/ 0 h 1272319"/>
              <a:gd name="connsiteX3-135" fmla="*/ 2951925 w 2951925"/>
              <a:gd name="connsiteY3-136" fmla="*/ 119051 h 1272319"/>
              <a:gd name="connsiteX4-137" fmla="*/ 2951925 w 2951925"/>
              <a:gd name="connsiteY4-138" fmla="*/ 595241 h 1272319"/>
              <a:gd name="connsiteX5-139" fmla="*/ 2832874 w 2951925"/>
              <a:gd name="connsiteY5-140" fmla="*/ 714292 h 1272319"/>
              <a:gd name="connsiteX6-141" fmla="*/ 1984560 w 2951925"/>
              <a:gd name="connsiteY6-142" fmla="*/ 714292 h 1272319"/>
              <a:gd name="connsiteX7-143" fmla="*/ 0 w 2951925"/>
              <a:gd name="connsiteY7-144" fmla="*/ 1272317 h 1272319"/>
              <a:gd name="connsiteX0-145" fmla="*/ 0 w 2956688"/>
              <a:gd name="connsiteY0-146" fmla="*/ 1260411 h 1260413"/>
              <a:gd name="connsiteX1-147" fmla="*/ 1989323 w 2956688"/>
              <a:gd name="connsiteY1-148" fmla="*/ 0 h 1260413"/>
              <a:gd name="connsiteX2-149" fmla="*/ 2837637 w 2956688"/>
              <a:gd name="connsiteY2-150" fmla="*/ 0 h 1260413"/>
              <a:gd name="connsiteX3-151" fmla="*/ 2956688 w 2956688"/>
              <a:gd name="connsiteY3-152" fmla="*/ 119051 h 1260413"/>
              <a:gd name="connsiteX4-153" fmla="*/ 2956688 w 2956688"/>
              <a:gd name="connsiteY4-154" fmla="*/ 595241 h 1260413"/>
              <a:gd name="connsiteX5-155" fmla="*/ 2837637 w 2956688"/>
              <a:gd name="connsiteY5-156" fmla="*/ 714292 h 1260413"/>
              <a:gd name="connsiteX6-157" fmla="*/ 1989323 w 2956688"/>
              <a:gd name="connsiteY6-158" fmla="*/ 714292 h 1260413"/>
              <a:gd name="connsiteX7-159" fmla="*/ 0 w 2956688"/>
              <a:gd name="connsiteY7-160" fmla="*/ 1260411 h 12604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956688" h="1260413">
                <a:moveTo>
                  <a:pt x="0" y="1260411"/>
                </a:moveTo>
                <a:cubicBezTo>
                  <a:pt x="0" y="1258954"/>
                  <a:pt x="1315897" y="406643"/>
                  <a:pt x="1989323" y="0"/>
                </a:cubicBezTo>
                <a:lnTo>
                  <a:pt x="2837637" y="0"/>
                </a:lnTo>
                <a:cubicBezTo>
                  <a:pt x="2903387" y="0"/>
                  <a:pt x="2956688" y="53301"/>
                  <a:pt x="2956688" y="119051"/>
                </a:cubicBezTo>
                <a:lnTo>
                  <a:pt x="2956688" y="595241"/>
                </a:lnTo>
                <a:cubicBezTo>
                  <a:pt x="2956688" y="660991"/>
                  <a:pt x="2903387" y="714292"/>
                  <a:pt x="2837637" y="714292"/>
                </a:cubicBezTo>
                <a:lnTo>
                  <a:pt x="1989323" y="714292"/>
                </a:lnTo>
                <a:cubicBezTo>
                  <a:pt x="1923573" y="714292"/>
                  <a:pt x="0" y="1261868"/>
                  <a:pt x="0" y="1260411"/>
                </a:cubicBezTo>
                <a:close/>
              </a:path>
            </a:pathLst>
          </a:custGeom>
          <a:solidFill>
            <a:schemeClr val="bg2">
              <a:alpha val="42000"/>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accent1"/>
              </a:solidFill>
            </a:endParaRPr>
          </a:p>
        </p:txBody>
      </p:sp>
      <p:sp>
        <p:nvSpPr>
          <p:cNvPr id="57" name="矩形: 圆角 9"/>
          <p:cNvSpPr/>
          <p:nvPr/>
        </p:nvSpPr>
        <p:spPr>
          <a:xfrm flipV="1">
            <a:off x="1580515" y="3854450"/>
            <a:ext cx="2419350" cy="1809115"/>
          </a:xfrm>
          <a:custGeom>
            <a:avLst/>
            <a:gdLst>
              <a:gd name="connsiteX0" fmla="*/ 0 w 1086416"/>
              <a:gd name="connsiteY0" fmla="*/ 119051 h 714292"/>
              <a:gd name="connsiteX1" fmla="*/ 119051 w 1086416"/>
              <a:gd name="connsiteY1" fmla="*/ 0 h 714292"/>
              <a:gd name="connsiteX2" fmla="*/ 967365 w 1086416"/>
              <a:gd name="connsiteY2" fmla="*/ 0 h 714292"/>
              <a:gd name="connsiteX3" fmla="*/ 1086416 w 1086416"/>
              <a:gd name="connsiteY3" fmla="*/ 119051 h 714292"/>
              <a:gd name="connsiteX4" fmla="*/ 1086416 w 1086416"/>
              <a:gd name="connsiteY4" fmla="*/ 595241 h 714292"/>
              <a:gd name="connsiteX5" fmla="*/ 967365 w 1086416"/>
              <a:gd name="connsiteY5" fmla="*/ 714292 h 714292"/>
              <a:gd name="connsiteX6" fmla="*/ 119051 w 1086416"/>
              <a:gd name="connsiteY6" fmla="*/ 714292 h 714292"/>
              <a:gd name="connsiteX7" fmla="*/ 0 w 1086416"/>
              <a:gd name="connsiteY7" fmla="*/ 595241 h 714292"/>
              <a:gd name="connsiteX8" fmla="*/ 0 w 1086416"/>
              <a:gd name="connsiteY8" fmla="*/ 119051 h 714292"/>
              <a:gd name="connsiteX0-1" fmla="*/ 0 w 1086416"/>
              <a:gd name="connsiteY0-2" fmla="*/ 595241 h 714292"/>
              <a:gd name="connsiteX1-3" fmla="*/ 119051 w 1086416"/>
              <a:gd name="connsiteY1-4" fmla="*/ 0 h 714292"/>
              <a:gd name="connsiteX2-5" fmla="*/ 967365 w 1086416"/>
              <a:gd name="connsiteY2-6" fmla="*/ 0 h 714292"/>
              <a:gd name="connsiteX3-7" fmla="*/ 1086416 w 1086416"/>
              <a:gd name="connsiteY3-8" fmla="*/ 119051 h 714292"/>
              <a:gd name="connsiteX4-9" fmla="*/ 1086416 w 1086416"/>
              <a:gd name="connsiteY4-10" fmla="*/ 595241 h 714292"/>
              <a:gd name="connsiteX5-11" fmla="*/ 967365 w 1086416"/>
              <a:gd name="connsiteY5-12" fmla="*/ 714292 h 714292"/>
              <a:gd name="connsiteX6-13" fmla="*/ 119051 w 1086416"/>
              <a:gd name="connsiteY6-14" fmla="*/ 714292 h 714292"/>
              <a:gd name="connsiteX7-15" fmla="*/ 0 w 1086416"/>
              <a:gd name="connsiteY7-16" fmla="*/ 595241 h 714292"/>
              <a:gd name="connsiteX0-17" fmla="*/ 0 w 2987643"/>
              <a:gd name="connsiteY0-18" fmla="*/ 2080009 h 2082206"/>
              <a:gd name="connsiteX1-19" fmla="*/ 2020278 w 2987643"/>
              <a:gd name="connsiteY1-20" fmla="*/ 0 h 2082206"/>
              <a:gd name="connsiteX2-21" fmla="*/ 2868592 w 2987643"/>
              <a:gd name="connsiteY2-22" fmla="*/ 0 h 2082206"/>
              <a:gd name="connsiteX3-23" fmla="*/ 2987643 w 2987643"/>
              <a:gd name="connsiteY3-24" fmla="*/ 119051 h 2082206"/>
              <a:gd name="connsiteX4-25" fmla="*/ 2987643 w 2987643"/>
              <a:gd name="connsiteY4-26" fmla="*/ 595241 h 2082206"/>
              <a:gd name="connsiteX5-27" fmla="*/ 2868592 w 2987643"/>
              <a:gd name="connsiteY5-28" fmla="*/ 714292 h 2082206"/>
              <a:gd name="connsiteX6-29" fmla="*/ 2020278 w 2987643"/>
              <a:gd name="connsiteY6-30" fmla="*/ 714292 h 2082206"/>
              <a:gd name="connsiteX7-31" fmla="*/ 0 w 2987643"/>
              <a:gd name="connsiteY7-32" fmla="*/ 2080009 h 2082206"/>
              <a:gd name="connsiteX0-33" fmla="*/ 3 w 2987646"/>
              <a:gd name="connsiteY0-34" fmla="*/ 2080009 h 2080009"/>
              <a:gd name="connsiteX1-35" fmla="*/ 2020281 w 2987646"/>
              <a:gd name="connsiteY1-36" fmla="*/ 0 h 2080009"/>
              <a:gd name="connsiteX2-37" fmla="*/ 2868595 w 2987646"/>
              <a:gd name="connsiteY2-38" fmla="*/ 0 h 2080009"/>
              <a:gd name="connsiteX3-39" fmla="*/ 2987646 w 2987646"/>
              <a:gd name="connsiteY3-40" fmla="*/ 119051 h 2080009"/>
              <a:gd name="connsiteX4-41" fmla="*/ 2987646 w 2987646"/>
              <a:gd name="connsiteY4-42" fmla="*/ 595241 h 2080009"/>
              <a:gd name="connsiteX5-43" fmla="*/ 2868595 w 2987646"/>
              <a:gd name="connsiteY5-44" fmla="*/ 714292 h 2080009"/>
              <a:gd name="connsiteX6-45" fmla="*/ 2020281 w 2987646"/>
              <a:gd name="connsiteY6-46" fmla="*/ 714292 h 2080009"/>
              <a:gd name="connsiteX7-47" fmla="*/ 3 w 2987646"/>
              <a:gd name="connsiteY7-48" fmla="*/ 2080009 h 2080009"/>
              <a:gd name="connsiteX0-49" fmla="*/ 3 w 2987646"/>
              <a:gd name="connsiteY0-50" fmla="*/ 2144303 h 2144303"/>
              <a:gd name="connsiteX1-51" fmla="*/ 2020281 w 2987646"/>
              <a:gd name="connsiteY1-52" fmla="*/ 0 h 2144303"/>
              <a:gd name="connsiteX2-53" fmla="*/ 2868595 w 2987646"/>
              <a:gd name="connsiteY2-54" fmla="*/ 0 h 2144303"/>
              <a:gd name="connsiteX3-55" fmla="*/ 2987646 w 2987646"/>
              <a:gd name="connsiteY3-56" fmla="*/ 119051 h 2144303"/>
              <a:gd name="connsiteX4-57" fmla="*/ 2987646 w 2987646"/>
              <a:gd name="connsiteY4-58" fmla="*/ 595241 h 2144303"/>
              <a:gd name="connsiteX5-59" fmla="*/ 2868595 w 2987646"/>
              <a:gd name="connsiteY5-60" fmla="*/ 714292 h 2144303"/>
              <a:gd name="connsiteX6-61" fmla="*/ 2020281 w 2987646"/>
              <a:gd name="connsiteY6-62" fmla="*/ 714292 h 2144303"/>
              <a:gd name="connsiteX7-63" fmla="*/ 3 w 2987646"/>
              <a:gd name="connsiteY7-64" fmla="*/ 2144303 h 2144303"/>
              <a:gd name="connsiteX0-65" fmla="*/ 4 w 2968597"/>
              <a:gd name="connsiteY0-66" fmla="*/ 2387190 h 2387190"/>
              <a:gd name="connsiteX1-67" fmla="*/ 2001232 w 2968597"/>
              <a:gd name="connsiteY1-68" fmla="*/ 0 h 2387190"/>
              <a:gd name="connsiteX2-69" fmla="*/ 2849546 w 2968597"/>
              <a:gd name="connsiteY2-70" fmla="*/ 0 h 2387190"/>
              <a:gd name="connsiteX3-71" fmla="*/ 2968597 w 2968597"/>
              <a:gd name="connsiteY3-72" fmla="*/ 119051 h 2387190"/>
              <a:gd name="connsiteX4-73" fmla="*/ 2968597 w 2968597"/>
              <a:gd name="connsiteY4-74" fmla="*/ 595241 h 2387190"/>
              <a:gd name="connsiteX5-75" fmla="*/ 2849546 w 2968597"/>
              <a:gd name="connsiteY5-76" fmla="*/ 714292 h 2387190"/>
              <a:gd name="connsiteX6-77" fmla="*/ 2001232 w 2968597"/>
              <a:gd name="connsiteY6-78" fmla="*/ 714292 h 2387190"/>
              <a:gd name="connsiteX7-79" fmla="*/ 4 w 2968597"/>
              <a:gd name="connsiteY7-80" fmla="*/ 2387190 h 2387190"/>
              <a:gd name="connsiteX0-81" fmla="*/ 4 w 2954310"/>
              <a:gd name="connsiteY0-82" fmla="*/ 2208597 h 2208597"/>
              <a:gd name="connsiteX1-83" fmla="*/ 1986945 w 2954310"/>
              <a:gd name="connsiteY1-84" fmla="*/ 0 h 2208597"/>
              <a:gd name="connsiteX2-85" fmla="*/ 2835259 w 2954310"/>
              <a:gd name="connsiteY2-86" fmla="*/ 0 h 2208597"/>
              <a:gd name="connsiteX3-87" fmla="*/ 2954310 w 2954310"/>
              <a:gd name="connsiteY3-88" fmla="*/ 119051 h 2208597"/>
              <a:gd name="connsiteX4-89" fmla="*/ 2954310 w 2954310"/>
              <a:gd name="connsiteY4-90" fmla="*/ 595241 h 2208597"/>
              <a:gd name="connsiteX5-91" fmla="*/ 2835259 w 2954310"/>
              <a:gd name="connsiteY5-92" fmla="*/ 714292 h 2208597"/>
              <a:gd name="connsiteX6-93" fmla="*/ 1986945 w 2954310"/>
              <a:gd name="connsiteY6-94" fmla="*/ 714292 h 2208597"/>
              <a:gd name="connsiteX7-95" fmla="*/ 4 w 2954310"/>
              <a:gd name="connsiteY7-96" fmla="*/ 2208597 h 22085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954310" h="2208597">
                <a:moveTo>
                  <a:pt x="4" y="2208597"/>
                </a:moveTo>
                <a:cubicBezTo>
                  <a:pt x="-2377" y="2209522"/>
                  <a:pt x="1313519" y="693336"/>
                  <a:pt x="1986945" y="0"/>
                </a:cubicBezTo>
                <a:lnTo>
                  <a:pt x="2835259" y="0"/>
                </a:lnTo>
                <a:cubicBezTo>
                  <a:pt x="2901009" y="0"/>
                  <a:pt x="2954310" y="53301"/>
                  <a:pt x="2954310" y="119051"/>
                </a:cubicBezTo>
                <a:lnTo>
                  <a:pt x="2954310" y="595241"/>
                </a:lnTo>
                <a:cubicBezTo>
                  <a:pt x="2954310" y="660991"/>
                  <a:pt x="2901009" y="714292"/>
                  <a:pt x="2835259" y="714292"/>
                </a:cubicBezTo>
                <a:lnTo>
                  <a:pt x="1986945" y="714292"/>
                </a:lnTo>
                <a:cubicBezTo>
                  <a:pt x="1921195" y="714292"/>
                  <a:pt x="2385" y="2207672"/>
                  <a:pt x="4" y="2208597"/>
                </a:cubicBezTo>
                <a:close/>
              </a:path>
            </a:pathLst>
          </a:custGeom>
          <a:solidFill>
            <a:schemeClr val="tx2">
              <a:alpha val="42000"/>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accent1"/>
              </a:solidFill>
            </a:endParaRPr>
          </a:p>
        </p:txBody>
      </p:sp>
      <p:sp>
        <p:nvSpPr>
          <p:cNvPr id="58" name="矩形: 圆角 9"/>
          <p:cNvSpPr/>
          <p:nvPr/>
        </p:nvSpPr>
        <p:spPr>
          <a:xfrm flipV="1">
            <a:off x="1575435" y="3817620"/>
            <a:ext cx="2423795" cy="1043940"/>
          </a:xfrm>
          <a:custGeom>
            <a:avLst/>
            <a:gdLst>
              <a:gd name="connsiteX0" fmla="*/ 0 w 1086416"/>
              <a:gd name="connsiteY0" fmla="*/ 119051 h 714292"/>
              <a:gd name="connsiteX1" fmla="*/ 119051 w 1086416"/>
              <a:gd name="connsiteY1" fmla="*/ 0 h 714292"/>
              <a:gd name="connsiteX2" fmla="*/ 967365 w 1086416"/>
              <a:gd name="connsiteY2" fmla="*/ 0 h 714292"/>
              <a:gd name="connsiteX3" fmla="*/ 1086416 w 1086416"/>
              <a:gd name="connsiteY3" fmla="*/ 119051 h 714292"/>
              <a:gd name="connsiteX4" fmla="*/ 1086416 w 1086416"/>
              <a:gd name="connsiteY4" fmla="*/ 595241 h 714292"/>
              <a:gd name="connsiteX5" fmla="*/ 967365 w 1086416"/>
              <a:gd name="connsiteY5" fmla="*/ 714292 h 714292"/>
              <a:gd name="connsiteX6" fmla="*/ 119051 w 1086416"/>
              <a:gd name="connsiteY6" fmla="*/ 714292 h 714292"/>
              <a:gd name="connsiteX7" fmla="*/ 0 w 1086416"/>
              <a:gd name="connsiteY7" fmla="*/ 595241 h 714292"/>
              <a:gd name="connsiteX8" fmla="*/ 0 w 1086416"/>
              <a:gd name="connsiteY8" fmla="*/ 119051 h 714292"/>
              <a:gd name="connsiteX0-1" fmla="*/ 0 w 1086416"/>
              <a:gd name="connsiteY0-2" fmla="*/ 595241 h 714292"/>
              <a:gd name="connsiteX1-3" fmla="*/ 119051 w 1086416"/>
              <a:gd name="connsiteY1-4" fmla="*/ 0 h 714292"/>
              <a:gd name="connsiteX2-5" fmla="*/ 967365 w 1086416"/>
              <a:gd name="connsiteY2-6" fmla="*/ 0 h 714292"/>
              <a:gd name="connsiteX3-7" fmla="*/ 1086416 w 1086416"/>
              <a:gd name="connsiteY3-8" fmla="*/ 119051 h 714292"/>
              <a:gd name="connsiteX4-9" fmla="*/ 1086416 w 1086416"/>
              <a:gd name="connsiteY4-10" fmla="*/ 595241 h 714292"/>
              <a:gd name="connsiteX5-11" fmla="*/ 967365 w 1086416"/>
              <a:gd name="connsiteY5-12" fmla="*/ 714292 h 714292"/>
              <a:gd name="connsiteX6-13" fmla="*/ 119051 w 1086416"/>
              <a:gd name="connsiteY6-14" fmla="*/ 714292 h 714292"/>
              <a:gd name="connsiteX7-15" fmla="*/ 0 w 1086416"/>
              <a:gd name="connsiteY7-16" fmla="*/ 595241 h 714292"/>
              <a:gd name="connsiteX0-17" fmla="*/ 0 w 2987643"/>
              <a:gd name="connsiteY0-18" fmla="*/ 2080009 h 2082206"/>
              <a:gd name="connsiteX1-19" fmla="*/ 2020278 w 2987643"/>
              <a:gd name="connsiteY1-20" fmla="*/ 0 h 2082206"/>
              <a:gd name="connsiteX2-21" fmla="*/ 2868592 w 2987643"/>
              <a:gd name="connsiteY2-22" fmla="*/ 0 h 2082206"/>
              <a:gd name="connsiteX3-23" fmla="*/ 2987643 w 2987643"/>
              <a:gd name="connsiteY3-24" fmla="*/ 119051 h 2082206"/>
              <a:gd name="connsiteX4-25" fmla="*/ 2987643 w 2987643"/>
              <a:gd name="connsiteY4-26" fmla="*/ 595241 h 2082206"/>
              <a:gd name="connsiteX5-27" fmla="*/ 2868592 w 2987643"/>
              <a:gd name="connsiteY5-28" fmla="*/ 714292 h 2082206"/>
              <a:gd name="connsiteX6-29" fmla="*/ 2020278 w 2987643"/>
              <a:gd name="connsiteY6-30" fmla="*/ 714292 h 2082206"/>
              <a:gd name="connsiteX7-31" fmla="*/ 0 w 2987643"/>
              <a:gd name="connsiteY7-32" fmla="*/ 2080009 h 2082206"/>
              <a:gd name="connsiteX0-33" fmla="*/ 0 w 2951429"/>
              <a:gd name="connsiteY0-34" fmla="*/ 1210876 h 1216223"/>
              <a:gd name="connsiteX1-35" fmla="*/ 1984064 w 2951429"/>
              <a:gd name="connsiteY1-36" fmla="*/ 0 h 1216223"/>
              <a:gd name="connsiteX2-37" fmla="*/ 2832378 w 2951429"/>
              <a:gd name="connsiteY2-38" fmla="*/ 0 h 1216223"/>
              <a:gd name="connsiteX3-39" fmla="*/ 2951429 w 2951429"/>
              <a:gd name="connsiteY3-40" fmla="*/ 119051 h 1216223"/>
              <a:gd name="connsiteX4-41" fmla="*/ 2951429 w 2951429"/>
              <a:gd name="connsiteY4-42" fmla="*/ 595241 h 1216223"/>
              <a:gd name="connsiteX5-43" fmla="*/ 2832378 w 2951429"/>
              <a:gd name="connsiteY5-44" fmla="*/ 714292 h 1216223"/>
              <a:gd name="connsiteX6-45" fmla="*/ 1984064 w 2951429"/>
              <a:gd name="connsiteY6-46" fmla="*/ 714292 h 1216223"/>
              <a:gd name="connsiteX7-47" fmla="*/ 0 w 2951429"/>
              <a:gd name="connsiteY7-48" fmla="*/ 1210876 h 1216223"/>
              <a:gd name="connsiteX0-49" fmla="*/ 0 w 2987643"/>
              <a:gd name="connsiteY0-50" fmla="*/ 1219930 h 1225198"/>
              <a:gd name="connsiteX1-51" fmla="*/ 2020278 w 2987643"/>
              <a:gd name="connsiteY1-52" fmla="*/ 0 h 1225198"/>
              <a:gd name="connsiteX2-53" fmla="*/ 2868592 w 2987643"/>
              <a:gd name="connsiteY2-54" fmla="*/ 0 h 1225198"/>
              <a:gd name="connsiteX3-55" fmla="*/ 2987643 w 2987643"/>
              <a:gd name="connsiteY3-56" fmla="*/ 119051 h 1225198"/>
              <a:gd name="connsiteX4-57" fmla="*/ 2987643 w 2987643"/>
              <a:gd name="connsiteY4-58" fmla="*/ 595241 h 1225198"/>
              <a:gd name="connsiteX5-59" fmla="*/ 2868592 w 2987643"/>
              <a:gd name="connsiteY5-60" fmla="*/ 714292 h 1225198"/>
              <a:gd name="connsiteX6-61" fmla="*/ 2020278 w 2987643"/>
              <a:gd name="connsiteY6-62" fmla="*/ 714292 h 1225198"/>
              <a:gd name="connsiteX7-63" fmla="*/ 0 w 2987643"/>
              <a:gd name="connsiteY7-64" fmla="*/ 1219930 h 1225198"/>
              <a:gd name="connsiteX0-65" fmla="*/ 0 w 2987643"/>
              <a:gd name="connsiteY0-66" fmla="*/ 1219930 h 1219940"/>
              <a:gd name="connsiteX1-67" fmla="*/ 2020278 w 2987643"/>
              <a:gd name="connsiteY1-68" fmla="*/ 0 h 1219940"/>
              <a:gd name="connsiteX2-69" fmla="*/ 2868592 w 2987643"/>
              <a:gd name="connsiteY2-70" fmla="*/ 0 h 1219940"/>
              <a:gd name="connsiteX3-71" fmla="*/ 2987643 w 2987643"/>
              <a:gd name="connsiteY3-72" fmla="*/ 119051 h 1219940"/>
              <a:gd name="connsiteX4-73" fmla="*/ 2987643 w 2987643"/>
              <a:gd name="connsiteY4-74" fmla="*/ 595241 h 1219940"/>
              <a:gd name="connsiteX5-75" fmla="*/ 2868592 w 2987643"/>
              <a:gd name="connsiteY5-76" fmla="*/ 714292 h 1219940"/>
              <a:gd name="connsiteX6-77" fmla="*/ 2020278 w 2987643"/>
              <a:gd name="connsiteY6-78" fmla="*/ 714292 h 1219940"/>
              <a:gd name="connsiteX7-79" fmla="*/ 0 w 2987643"/>
              <a:gd name="connsiteY7-80" fmla="*/ 1219930 h 1219940"/>
              <a:gd name="connsiteX0-81" fmla="*/ 0 w 2987643"/>
              <a:gd name="connsiteY0-82" fmla="*/ 1265173 h 1265182"/>
              <a:gd name="connsiteX1-83" fmla="*/ 2020278 w 2987643"/>
              <a:gd name="connsiteY1-84" fmla="*/ 0 h 1265182"/>
              <a:gd name="connsiteX2-85" fmla="*/ 2868592 w 2987643"/>
              <a:gd name="connsiteY2-86" fmla="*/ 0 h 1265182"/>
              <a:gd name="connsiteX3-87" fmla="*/ 2987643 w 2987643"/>
              <a:gd name="connsiteY3-88" fmla="*/ 119051 h 1265182"/>
              <a:gd name="connsiteX4-89" fmla="*/ 2987643 w 2987643"/>
              <a:gd name="connsiteY4-90" fmla="*/ 595241 h 1265182"/>
              <a:gd name="connsiteX5-91" fmla="*/ 2868592 w 2987643"/>
              <a:gd name="connsiteY5-92" fmla="*/ 714292 h 1265182"/>
              <a:gd name="connsiteX6-93" fmla="*/ 2020278 w 2987643"/>
              <a:gd name="connsiteY6-94" fmla="*/ 714292 h 1265182"/>
              <a:gd name="connsiteX7-95" fmla="*/ 0 w 2987643"/>
              <a:gd name="connsiteY7-96" fmla="*/ 1265173 h 1265182"/>
              <a:gd name="connsiteX0-97" fmla="*/ 0 w 2973355"/>
              <a:gd name="connsiteY0-98" fmla="*/ 1388998 h 1389006"/>
              <a:gd name="connsiteX1-99" fmla="*/ 2005990 w 2973355"/>
              <a:gd name="connsiteY1-100" fmla="*/ 0 h 1389006"/>
              <a:gd name="connsiteX2-101" fmla="*/ 2854304 w 2973355"/>
              <a:gd name="connsiteY2-102" fmla="*/ 0 h 1389006"/>
              <a:gd name="connsiteX3-103" fmla="*/ 2973355 w 2973355"/>
              <a:gd name="connsiteY3-104" fmla="*/ 119051 h 1389006"/>
              <a:gd name="connsiteX4-105" fmla="*/ 2973355 w 2973355"/>
              <a:gd name="connsiteY4-106" fmla="*/ 595241 h 1389006"/>
              <a:gd name="connsiteX5-107" fmla="*/ 2854304 w 2973355"/>
              <a:gd name="connsiteY5-108" fmla="*/ 714292 h 1389006"/>
              <a:gd name="connsiteX6-109" fmla="*/ 2005990 w 2973355"/>
              <a:gd name="connsiteY6-110" fmla="*/ 714292 h 1389006"/>
              <a:gd name="connsiteX7-111" fmla="*/ 0 w 2973355"/>
              <a:gd name="connsiteY7-112" fmla="*/ 1388998 h 1389006"/>
              <a:gd name="connsiteX0-113" fmla="*/ 0 w 2951923"/>
              <a:gd name="connsiteY0-114" fmla="*/ 1272317 h 1272326"/>
              <a:gd name="connsiteX1-115" fmla="*/ 1984558 w 2951923"/>
              <a:gd name="connsiteY1-116" fmla="*/ 0 h 1272326"/>
              <a:gd name="connsiteX2-117" fmla="*/ 2832872 w 2951923"/>
              <a:gd name="connsiteY2-118" fmla="*/ 0 h 1272326"/>
              <a:gd name="connsiteX3-119" fmla="*/ 2951923 w 2951923"/>
              <a:gd name="connsiteY3-120" fmla="*/ 119051 h 1272326"/>
              <a:gd name="connsiteX4-121" fmla="*/ 2951923 w 2951923"/>
              <a:gd name="connsiteY4-122" fmla="*/ 595241 h 1272326"/>
              <a:gd name="connsiteX5-123" fmla="*/ 2832872 w 2951923"/>
              <a:gd name="connsiteY5-124" fmla="*/ 714292 h 1272326"/>
              <a:gd name="connsiteX6-125" fmla="*/ 1984558 w 2951923"/>
              <a:gd name="connsiteY6-126" fmla="*/ 714292 h 1272326"/>
              <a:gd name="connsiteX7-127" fmla="*/ 0 w 2951923"/>
              <a:gd name="connsiteY7-128" fmla="*/ 1272317 h 1272326"/>
              <a:gd name="connsiteX0-129" fmla="*/ 0 w 2961448"/>
              <a:gd name="connsiteY0-130" fmla="*/ 1260410 h 1260419"/>
              <a:gd name="connsiteX1-131" fmla="*/ 1994083 w 2961448"/>
              <a:gd name="connsiteY1-132" fmla="*/ 0 h 1260419"/>
              <a:gd name="connsiteX2-133" fmla="*/ 2842397 w 2961448"/>
              <a:gd name="connsiteY2-134" fmla="*/ 0 h 1260419"/>
              <a:gd name="connsiteX3-135" fmla="*/ 2961448 w 2961448"/>
              <a:gd name="connsiteY3-136" fmla="*/ 119051 h 1260419"/>
              <a:gd name="connsiteX4-137" fmla="*/ 2961448 w 2961448"/>
              <a:gd name="connsiteY4-138" fmla="*/ 595241 h 1260419"/>
              <a:gd name="connsiteX5-139" fmla="*/ 2842397 w 2961448"/>
              <a:gd name="connsiteY5-140" fmla="*/ 714292 h 1260419"/>
              <a:gd name="connsiteX6-141" fmla="*/ 1994083 w 2961448"/>
              <a:gd name="connsiteY6-142" fmla="*/ 714292 h 1260419"/>
              <a:gd name="connsiteX7-143" fmla="*/ 0 w 2961448"/>
              <a:gd name="connsiteY7-144" fmla="*/ 1260410 h 1260419"/>
              <a:gd name="connsiteX0-145" fmla="*/ 0 w 2959067"/>
              <a:gd name="connsiteY0-146" fmla="*/ 1274698 h 1274707"/>
              <a:gd name="connsiteX1-147" fmla="*/ 1991702 w 2959067"/>
              <a:gd name="connsiteY1-148" fmla="*/ 0 h 1274707"/>
              <a:gd name="connsiteX2-149" fmla="*/ 2840016 w 2959067"/>
              <a:gd name="connsiteY2-150" fmla="*/ 0 h 1274707"/>
              <a:gd name="connsiteX3-151" fmla="*/ 2959067 w 2959067"/>
              <a:gd name="connsiteY3-152" fmla="*/ 119051 h 1274707"/>
              <a:gd name="connsiteX4-153" fmla="*/ 2959067 w 2959067"/>
              <a:gd name="connsiteY4-154" fmla="*/ 595241 h 1274707"/>
              <a:gd name="connsiteX5-155" fmla="*/ 2840016 w 2959067"/>
              <a:gd name="connsiteY5-156" fmla="*/ 714292 h 1274707"/>
              <a:gd name="connsiteX6-157" fmla="*/ 1991702 w 2959067"/>
              <a:gd name="connsiteY6-158" fmla="*/ 714292 h 1274707"/>
              <a:gd name="connsiteX7-159" fmla="*/ 0 w 2959067"/>
              <a:gd name="connsiteY7-160" fmla="*/ 1274698 h 12747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959067" h="1274707">
                <a:moveTo>
                  <a:pt x="0" y="1274698"/>
                </a:moveTo>
                <a:cubicBezTo>
                  <a:pt x="0" y="1278004"/>
                  <a:pt x="1318276" y="406643"/>
                  <a:pt x="1991702" y="0"/>
                </a:cubicBezTo>
                <a:lnTo>
                  <a:pt x="2840016" y="0"/>
                </a:lnTo>
                <a:cubicBezTo>
                  <a:pt x="2905766" y="0"/>
                  <a:pt x="2959067" y="53301"/>
                  <a:pt x="2959067" y="119051"/>
                </a:cubicBezTo>
                <a:lnTo>
                  <a:pt x="2959067" y="595241"/>
                </a:lnTo>
                <a:cubicBezTo>
                  <a:pt x="2959067" y="660991"/>
                  <a:pt x="2905766" y="714292"/>
                  <a:pt x="2840016" y="714292"/>
                </a:cubicBezTo>
                <a:lnTo>
                  <a:pt x="1991702" y="714292"/>
                </a:lnTo>
                <a:cubicBezTo>
                  <a:pt x="1925952" y="714292"/>
                  <a:pt x="0" y="1271392"/>
                  <a:pt x="0" y="1274698"/>
                </a:cubicBezTo>
                <a:close/>
              </a:path>
            </a:pathLst>
          </a:custGeom>
          <a:solidFill>
            <a:srgbClr val="870411">
              <a:alpha val="19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accent1"/>
              </a:solidFill>
            </a:endParaRPr>
          </a:p>
        </p:txBody>
      </p:sp>
      <p:sp>
        <p:nvSpPr>
          <p:cNvPr id="59" name="任意多边形: 形状 15"/>
          <p:cNvSpPr/>
          <p:nvPr/>
        </p:nvSpPr>
        <p:spPr>
          <a:xfrm>
            <a:off x="4491927" y="3463527"/>
            <a:ext cx="505803" cy="505803"/>
          </a:xfrm>
          <a:custGeom>
            <a:avLst/>
            <a:gdLst>
              <a:gd name="connsiteX0" fmla="*/ 263520 w 527808"/>
              <a:gd name="connsiteY0" fmla="*/ 527425 h 527808"/>
              <a:gd name="connsiteX1" fmla="*/ -384 w 527808"/>
              <a:gd name="connsiteY1" fmla="*/ 263520 h 527808"/>
              <a:gd name="connsiteX2" fmla="*/ 263520 w 527808"/>
              <a:gd name="connsiteY2" fmla="*/ -384 h 527808"/>
              <a:gd name="connsiteX3" fmla="*/ 527425 w 527808"/>
              <a:gd name="connsiteY3" fmla="*/ 263520 h 527808"/>
              <a:gd name="connsiteX4" fmla="*/ 263520 w 527808"/>
              <a:gd name="connsiteY4" fmla="*/ 527425 h 527808"/>
              <a:gd name="connsiteX5" fmla="*/ 241528 w 527808"/>
              <a:gd name="connsiteY5" fmla="*/ 393648 h 527808"/>
              <a:gd name="connsiteX6" fmla="*/ 241528 w 527808"/>
              <a:gd name="connsiteY6" fmla="*/ 417464 h 527808"/>
              <a:gd name="connsiteX7" fmla="*/ 263520 w 527808"/>
              <a:gd name="connsiteY7" fmla="*/ 439456 h 527808"/>
              <a:gd name="connsiteX8" fmla="*/ 285512 w 527808"/>
              <a:gd name="connsiteY8" fmla="*/ 417464 h 527808"/>
              <a:gd name="connsiteX9" fmla="*/ 285512 w 527808"/>
              <a:gd name="connsiteY9" fmla="*/ 393648 h 527808"/>
              <a:gd name="connsiteX10" fmla="*/ 393648 w 527808"/>
              <a:gd name="connsiteY10" fmla="*/ 285512 h 527808"/>
              <a:gd name="connsiteX11" fmla="*/ 417464 w 527808"/>
              <a:gd name="connsiteY11" fmla="*/ 285512 h 527808"/>
              <a:gd name="connsiteX12" fmla="*/ 439456 w 527808"/>
              <a:gd name="connsiteY12" fmla="*/ 263520 h 527808"/>
              <a:gd name="connsiteX13" fmla="*/ 417464 w 527808"/>
              <a:gd name="connsiteY13" fmla="*/ 241528 h 527808"/>
              <a:gd name="connsiteX14" fmla="*/ 393648 w 527808"/>
              <a:gd name="connsiteY14" fmla="*/ 241528 h 527808"/>
              <a:gd name="connsiteX15" fmla="*/ 285512 w 527808"/>
              <a:gd name="connsiteY15" fmla="*/ 133393 h 527808"/>
              <a:gd name="connsiteX16" fmla="*/ 285512 w 527808"/>
              <a:gd name="connsiteY16" fmla="*/ 109576 h 527808"/>
              <a:gd name="connsiteX17" fmla="*/ 263520 w 527808"/>
              <a:gd name="connsiteY17" fmla="*/ 87584 h 527808"/>
              <a:gd name="connsiteX18" fmla="*/ 241528 w 527808"/>
              <a:gd name="connsiteY18" fmla="*/ 109576 h 527808"/>
              <a:gd name="connsiteX19" fmla="*/ 241528 w 527808"/>
              <a:gd name="connsiteY19" fmla="*/ 133393 h 527808"/>
              <a:gd name="connsiteX20" fmla="*/ 133393 w 527808"/>
              <a:gd name="connsiteY20" fmla="*/ 241528 h 527808"/>
              <a:gd name="connsiteX21" fmla="*/ 109576 w 527808"/>
              <a:gd name="connsiteY21" fmla="*/ 241528 h 527808"/>
              <a:gd name="connsiteX22" fmla="*/ 87584 w 527808"/>
              <a:gd name="connsiteY22" fmla="*/ 263520 h 527808"/>
              <a:gd name="connsiteX23" fmla="*/ 109576 w 527808"/>
              <a:gd name="connsiteY23" fmla="*/ 285512 h 527808"/>
              <a:gd name="connsiteX24" fmla="*/ 133393 w 527808"/>
              <a:gd name="connsiteY24" fmla="*/ 285512 h 527808"/>
              <a:gd name="connsiteX25" fmla="*/ 241528 w 527808"/>
              <a:gd name="connsiteY25" fmla="*/ 393648 h 527808"/>
              <a:gd name="connsiteX26" fmla="*/ 263520 w 527808"/>
              <a:gd name="connsiteY26" fmla="*/ 362484 h 527808"/>
              <a:gd name="connsiteX27" fmla="*/ 164556 w 527808"/>
              <a:gd name="connsiteY27" fmla="*/ 263520 h 527808"/>
              <a:gd name="connsiteX28" fmla="*/ 263520 w 527808"/>
              <a:gd name="connsiteY28" fmla="*/ 164556 h 527808"/>
              <a:gd name="connsiteX29" fmla="*/ 362484 w 527808"/>
              <a:gd name="connsiteY29" fmla="*/ 263520 h 527808"/>
              <a:gd name="connsiteX30" fmla="*/ 263520 w 527808"/>
              <a:gd name="connsiteY30" fmla="*/ 362484 h 527808"/>
              <a:gd name="connsiteX31" fmla="*/ 263520 w 527808"/>
              <a:gd name="connsiteY31" fmla="*/ 318500 h 527808"/>
              <a:gd name="connsiteX32" fmla="*/ 318500 w 527808"/>
              <a:gd name="connsiteY32" fmla="*/ 263520 h 527808"/>
              <a:gd name="connsiteX33" fmla="*/ 263520 w 527808"/>
              <a:gd name="connsiteY33" fmla="*/ 208540 h 527808"/>
              <a:gd name="connsiteX34" fmla="*/ 208540 w 527808"/>
              <a:gd name="connsiteY34" fmla="*/ 263520 h 527808"/>
              <a:gd name="connsiteX35" fmla="*/ 263520 w 527808"/>
              <a:gd name="connsiteY35" fmla="*/ 318500 h 52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7808" h="527808">
                <a:moveTo>
                  <a:pt x="263520" y="527425"/>
                </a:moveTo>
                <a:cubicBezTo>
                  <a:pt x="117770" y="527425"/>
                  <a:pt x="-384" y="409270"/>
                  <a:pt x="-384" y="263520"/>
                </a:cubicBezTo>
                <a:cubicBezTo>
                  <a:pt x="-384" y="117770"/>
                  <a:pt x="117770" y="-384"/>
                  <a:pt x="263520" y="-384"/>
                </a:cubicBezTo>
                <a:cubicBezTo>
                  <a:pt x="409270" y="-384"/>
                  <a:pt x="527425" y="117770"/>
                  <a:pt x="527425" y="263520"/>
                </a:cubicBezTo>
                <a:cubicBezTo>
                  <a:pt x="527425" y="409270"/>
                  <a:pt x="409270" y="527425"/>
                  <a:pt x="263520" y="527425"/>
                </a:cubicBezTo>
                <a:moveTo>
                  <a:pt x="241528" y="393648"/>
                </a:moveTo>
                <a:lnTo>
                  <a:pt x="241528" y="417464"/>
                </a:lnTo>
                <a:cubicBezTo>
                  <a:pt x="241528" y="429610"/>
                  <a:pt x="251374" y="439456"/>
                  <a:pt x="263520" y="439456"/>
                </a:cubicBezTo>
                <a:cubicBezTo>
                  <a:pt x="275666" y="439456"/>
                  <a:pt x="285512" y="429610"/>
                  <a:pt x="285512" y="417464"/>
                </a:cubicBezTo>
                <a:lnTo>
                  <a:pt x="285512" y="393648"/>
                </a:lnTo>
                <a:cubicBezTo>
                  <a:pt x="340767" y="384378"/>
                  <a:pt x="384378" y="340767"/>
                  <a:pt x="393648" y="285512"/>
                </a:cubicBezTo>
                <a:lnTo>
                  <a:pt x="417464" y="285512"/>
                </a:lnTo>
                <a:cubicBezTo>
                  <a:pt x="429610" y="285512"/>
                  <a:pt x="439456" y="275666"/>
                  <a:pt x="439456" y="263520"/>
                </a:cubicBezTo>
                <a:cubicBezTo>
                  <a:pt x="439456" y="251374"/>
                  <a:pt x="429610" y="241528"/>
                  <a:pt x="417464" y="241528"/>
                </a:cubicBezTo>
                <a:lnTo>
                  <a:pt x="393648" y="241528"/>
                </a:lnTo>
                <a:cubicBezTo>
                  <a:pt x="384378" y="186273"/>
                  <a:pt x="340767" y="142662"/>
                  <a:pt x="285512" y="133393"/>
                </a:cubicBezTo>
                <a:lnTo>
                  <a:pt x="285512" y="109576"/>
                </a:lnTo>
                <a:cubicBezTo>
                  <a:pt x="285512" y="97430"/>
                  <a:pt x="275666" y="87584"/>
                  <a:pt x="263520" y="87584"/>
                </a:cubicBezTo>
                <a:cubicBezTo>
                  <a:pt x="251374" y="87584"/>
                  <a:pt x="241528" y="97430"/>
                  <a:pt x="241528" y="109576"/>
                </a:cubicBezTo>
                <a:lnTo>
                  <a:pt x="241528" y="133393"/>
                </a:lnTo>
                <a:cubicBezTo>
                  <a:pt x="186273" y="142662"/>
                  <a:pt x="142662" y="186273"/>
                  <a:pt x="133393" y="241528"/>
                </a:cubicBezTo>
                <a:lnTo>
                  <a:pt x="109576" y="241528"/>
                </a:lnTo>
                <a:cubicBezTo>
                  <a:pt x="97430" y="241528"/>
                  <a:pt x="87584" y="251374"/>
                  <a:pt x="87584" y="263520"/>
                </a:cubicBezTo>
                <a:cubicBezTo>
                  <a:pt x="87584" y="275666"/>
                  <a:pt x="97430" y="285512"/>
                  <a:pt x="109576" y="285512"/>
                </a:cubicBezTo>
                <a:lnTo>
                  <a:pt x="133393" y="285512"/>
                </a:lnTo>
                <a:cubicBezTo>
                  <a:pt x="142662" y="340767"/>
                  <a:pt x="186273" y="384378"/>
                  <a:pt x="241528" y="393648"/>
                </a:cubicBezTo>
                <a:moveTo>
                  <a:pt x="263520" y="362484"/>
                </a:moveTo>
                <a:cubicBezTo>
                  <a:pt x="208864" y="362484"/>
                  <a:pt x="164556" y="318177"/>
                  <a:pt x="164556" y="263520"/>
                </a:cubicBezTo>
                <a:cubicBezTo>
                  <a:pt x="164556" y="208864"/>
                  <a:pt x="208864" y="164556"/>
                  <a:pt x="263520" y="164556"/>
                </a:cubicBezTo>
                <a:cubicBezTo>
                  <a:pt x="318177" y="164556"/>
                  <a:pt x="362484" y="208864"/>
                  <a:pt x="362484" y="263520"/>
                </a:cubicBezTo>
                <a:cubicBezTo>
                  <a:pt x="362484" y="318177"/>
                  <a:pt x="318177" y="362484"/>
                  <a:pt x="263520" y="362484"/>
                </a:cubicBezTo>
                <a:moveTo>
                  <a:pt x="263520" y="318500"/>
                </a:moveTo>
                <a:cubicBezTo>
                  <a:pt x="293885" y="318500"/>
                  <a:pt x="318500" y="293885"/>
                  <a:pt x="318500" y="263520"/>
                </a:cubicBezTo>
                <a:cubicBezTo>
                  <a:pt x="318500" y="233155"/>
                  <a:pt x="293885" y="208540"/>
                  <a:pt x="263520" y="208540"/>
                </a:cubicBezTo>
                <a:cubicBezTo>
                  <a:pt x="233155" y="208540"/>
                  <a:pt x="208540" y="233155"/>
                  <a:pt x="208540" y="263520"/>
                </a:cubicBezTo>
                <a:cubicBezTo>
                  <a:pt x="208540" y="293885"/>
                  <a:pt x="233155" y="318500"/>
                  <a:pt x="263520" y="318500"/>
                </a:cubicBezTo>
              </a:path>
            </a:pathLst>
          </a:custGeom>
          <a:solidFill>
            <a:srgbClr val="FFFFFF"/>
          </a:solidFill>
          <a:ln w="682" cap="flat">
            <a:noFill/>
            <a:prstDash val="solid"/>
            <a:miter lim="0"/>
          </a:ln>
        </p:spPr>
        <p:txBody>
          <a:bodyPr rtlCol="0" anchor="ctr"/>
          <a:p>
            <a:endParaRPr lang="zh-CN" altLang="en-US"/>
          </a:p>
        </p:txBody>
      </p:sp>
      <p:sp>
        <p:nvSpPr>
          <p:cNvPr id="61" name="任意多边形: 形状 16"/>
          <p:cNvSpPr/>
          <p:nvPr/>
        </p:nvSpPr>
        <p:spPr>
          <a:xfrm flipH="1">
            <a:off x="4485841" y="5495532"/>
            <a:ext cx="505803" cy="505803"/>
          </a:xfrm>
          <a:custGeom>
            <a:avLst/>
            <a:gdLst>
              <a:gd name="connsiteX0" fmla="*/ 263520 w 527808"/>
              <a:gd name="connsiteY0" fmla="*/ 527425 h 527808"/>
              <a:gd name="connsiteX1" fmla="*/ -384 w 527808"/>
              <a:gd name="connsiteY1" fmla="*/ 263520 h 527808"/>
              <a:gd name="connsiteX2" fmla="*/ 263520 w 527808"/>
              <a:gd name="connsiteY2" fmla="*/ -384 h 527808"/>
              <a:gd name="connsiteX3" fmla="*/ 527425 w 527808"/>
              <a:gd name="connsiteY3" fmla="*/ 263520 h 527808"/>
              <a:gd name="connsiteX4" fmla="*/ 263520 w 527808"/>
              <a:gd name="connsiteY4" fmla="*/ 527425 h 527808"/>
              <a:gd name="connsiteX5" fmla="*/ 145688 w 527808"/>
              <a:gd name="connsiteY5" fmla="*/ 238959 h 527808"/>
              <a:gd name="connsiteX6" fmla="*/ 172516 w 527808"/>
              <a:gd name="connsiteY6" fmla="*/ 372385 h 527808"/>
              <a:gd name="connsiteX7" fmla="*/ 275167 w 527808"/>
              <a:gd name="connsiteY7" fmla="*/ 312392 h 527808"/>
              <a:gd name="connsiteX8" fmla="*/ 294486 w 527808"/>
              <a:gd name="connsiteY8" fmla="*/ 326803 h 527808"/>
              <a:gd name="connsiteX9" fmla="*/ 290214 w 527808"/>
              <a:gd name="connsiteY9" fmla="*/ 366167 h 527808"/>
              <a:gd name="connsiteX10" fmla="*/ 279801 w 527808"/>
              <a:gd name="connsiteY10" fmla="*/ 384404 h 527808"/>
              <a:gd name="connsiteX11" fmla="*/ 290296 w 527808"/>
              <a:gd name="connsiteY11" fmla="*/ 397994 h 527808"/>
              <a:gd name="connsiteX12" fmla="*/ 324091 w 527808"/>
              <a:gd name="connsiteY12" fmla="*/ 402792 h 527808"/>
              <a:gd name="connsiteX13" fmla="*/ 336339 w 527808"/>
              <a:gd name="connsiteY13" fmla="*/ 384862 h 527808"/>
              <a:gd name="connsiteX14" fmla="*/ 341652 w 527808"/>
              <a:gd name="connsiteY14" fmla="*/ 336300 h 527808"/>
              <a:gd name="connsiteX15" fmla="*/ 361344 w 527808"/>
              <a:gd name="connsiteY15" fmla="*/ 314622 h 527808"/>
              <a:gd name="connsiteX16" fmla="*/ 373608 w 527808"/>
              <a:gd name="connsiteY16" fmla="*/ 315794 h 527808"/>
              <a:gd name="connsiteX17" fmla="*/ 405680 w 527808"/>
              <a:gd name="connsiteY17" fmla="*/ 282041 h 527808"/>
              <a:gd name="connsiteX18" fmla="*/ 381890 w 527808"/>
              <a:gd name="connsiteY18" fmla="*/ 239049 h 527808"/>
              <a:gd name="connsiteX19" fmla="*/ 199586 w 527808"/>
              <a:gd name="connsiteY19" fmla="*/ 118938 h 527808"/>
              <a:gd name="connsiteX20" fmla="*/ 145688 w 527808"/>
              <a:gd name="connsiteY20" fmla="*/ 238959 h 527808"/>
              <a:gd name="connsiteX21" fmla="*/ 180302 w 527808"/>
              <a:gd name="connsiteY21" fmla="*/ 335424 h 527808"/>
              <a:gd name="connsiteX22" fmla="*/ 169273 w 527808"/>
              <a:gd name="connsiteY22" fmla="*/ 244901 h 527808"/>
              <a:gd name="connsiteX23" fmla="*/ 199266 w 527808"/>
              <a:gd name="connsiteY23" fmla="*/ 155809 h 527808"/>
              <a:gd name="connsiteX24" fmla="*/ 212282 w 527808"/>
              <a:gd name="connsiteY24" fmla="*/ 251372 h 527808"/>
              <a:gd name="connsiteX25" fmla="*/ 180302 w 527808"/>
              <a:gd name="connsiteY25" fmla="*/ 335424 h 52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7808" h="527808">
                <a:moveTo>
                  <a:pt x="263520" y="527425"/>
                </a:moveTo>
                <a:cubicBezTo>
                  <a:pt x="117770" y="527425"/>
                  <a:pt x="-384" y="409270"/>
                  <a:pt x="-384" y="263520"/>
                </a:cubicBezTo>
                <a:cubicBezTo>
                  <a:pt x="-384" y="117770"/>
                  <a:pt x="117770" y="-384"/>
                  <a:pt x="263520" y="-384"/>
                </a:cubicBezTo>
                <a:cubicBezTo>
                  <a:pt x="409270" y="-384"/>
                  <a:pt x="527425" y="117770"/>
                  <a:pt x="527425" y="263520"/>
                </a:cubicBezTo>
                <a:cubicBezTo>
                  <a:pt x="527425" y="409270"/>
                  <a:pt x="409270" y="527425"/>
                  <a:pt x="263520" y="527425"/>
                </a:cubicBezTo>
                <a:moveTo>
                  <a:pt x="145688" y="238959"/>
                </a:moveTo>
                <a:cubicBezTo>
                  <a:pt x="138480" y="306021"/>
                  <a:pt x="151136" y="368717"/>
                  <a:pt x="172516" y="372385"/>
                </a:cubicBezTo>
                <a:cubicBezTo>
                  <a:pt x="200184" y="376913"/>
                  <a:pt x="200337" y="323365"/>
                  <a:pt x="275167" y="312392"/>
                </a:cubicBezTo>
                <a:cubicBezTo>
                  <a:pt x="286042" y="310752"/>
                  <a:pt x="295398" y="316527"/>
                  <a:pt x="294486" y="326803"/>
                </a:cubicBezTo>
                <a:cubicBezTo>
                  <a:pt x="293790" y="334315"/>
                  <a:pt x="290910" y="358656"/>
                  <a:pt x="290214" y="366167"/>
                </a:cubicBezTo>
                <a:cubicBezTo>
                  <a:pt x="289369" y="373720"/>
                  <a:pt x="280479" y="378012"/>
                  <a:pt x="279801" y="384404"/>
                </a:cubicBezTo>
                <a:cubicBezTo>
                  <a:pt x="279153" y="390311"/>
                  <a:pt x="282659" y="396856"/>
                  <a:pt x="290296" y="397994"/>
                </a:cubicBezTo>
                <a:cubicBezTo>
                  <a:pt x="298080" y="399093"/>
                  <a:pt x="318101" y="401850"/>
                  <a:pt x="324091" y="402792"/>
                </a:cubicBezTo>
                <a:cubicBezTo>
                  <a:pt x="330041" y="403587"/>
                  <a:pt x="335297" y="394058"/>
                  <a:pt x="336339" y="384862"/>
                </a:cubicBezTo>
                <a:cubicBezTo>
                  <a:pt x="337379" y="375664"/>
                  <a:pt x="340367" y="348748"/>
                  <a:pt x="341652" y="336300"/>
                </a:cubicBezTo>
                <a:cubicBezTo>
                  <a:pt x="342862" y="325945"/>
                  <a:pt x="355471" y="331960"/>
                  <a:pt x="361344" y="314622"/>
                </a:cubicBezTo>
                <a:cubicBezTo>
                  <a:pt x="361344" y="314622"/>
                  <a:pt x="370951" y="315391"/>
                  <a:pt x="373608" y="315794"/>
                </a:cubicBezTo>
                <a:cubicBezTo>
                  <a:pt x="389109" y="318329"/>
                  <a:pt x="403862" y="298452"/>
                  <a:pt x="405680" y="282041"/>
                </a:cubicBezTo>
                <a:cubicBezTo>
                  <a:pt x="407498" y="265629"/>
                  <a:pt x="397242" y="241623"/>
                  <a:pt x="381890" y="239049"/>
                </a:cubicBezTo>
                <a:cubicBezTo>
                  <a:pt x="203256" y="209360"/>
                  <a:pt x="236091" y="124921"/>
                  <a:pt x="199586" y="118938"/>
                </a:cubicBezTo>
                <a:cubicBezTo>
                  <a:pt x="178245" y="115420"/>
                  <a:pt x="152858" y="171748"/>
                  <a:pt x="145688" y="238959"/>
                </a:cubicBezTo>
                <a:moveTo>
                  <a:pt x="180302" y="335424"/>
                </a:moveTo>
                <a:cubicBezTo>
                  <a:pt x="175620" y="334607"/>
                  <a:pt x="163794" y="297009"/>
                  <a:pt x="169273" y="244901"/>
                </a:cubicBezTo>
                <a:cubicBezTo>
                  <a:pt x="174903" y="192753"/>
                  <a:pt x="194586" y="154993"/>
                  <a:pt x="199266" y="155809"/>
                </a:cubicBezTo>
                <a:cubicBezTo>
                  <a:pt x="203947" y="156625"/>
                  <a:pt x="217910" y="199223"/>
                  <a:pt x="212282" y="251372"/>
                </a:cubicBezTo>
                <a:cubicBezTo>
                  <a:pt x="206951" y="303440"/>
                  <a:pt x="185131" y="336200"/>
                  <a:pt x="180302" y="335424"/>
                </a:cubicBezTo>
              </a:path>
            </a:pathLst>
          </a:custGeom>
          <a:solidFill>
            <a:srgbClr val="FFFFFF"/>
          </a:solidFill>
          <a:ln w="682" cap="flat">
            <a:noFill/>
            <a:prstDash val="solid"/>
            <a:miter lim="0"/>
          </a:ln>
        </p:spPr>
        <p:txBody>
          <a:bodyPr rtlCol="0" anchor="ctr"/>
          <a:p>
            <a:endParaRPr lang="zh-CN" altLang="en-US"/>
          </a:p>
        </p:txBody>
      </p:sp>
      <p:sp>
        <p:nvSpPr>
          <p:cNvPr id="62" name="任意多边形: 形状 17"/>
          <p:cNvSpPr/>
          <p:nvPr/>
        </p:nvSpPr>
        <p:spPr>
          <a:xfrm>
            <a:off x="4485841" y="2462740"/>
            <a:ext cx="505803" cy="505803"/>
          </a:xfrm>
          <a:custGeom>
            <a:avLst/>
            <a:gdLst>
              <a:gd name="connsiteX0" fmla="*/ 263520 w 527808"/>
              <a:gd name="connsiteY0" fmla="*/ 527425 h 527808"/>
              <a:gd name="connsiteX1" fmla="*/ -384 w 527808"/>
              <a:gd name="connsiteY1" fmla="*/ 263520 h 527808"/>
              <a:gd name="connsiteX2" fmla="*/ 263520 w 527808"/>
              <a:gd name="connsiteY2" fmla="*/ -384 h 527808"/>
              <a:gd name="connsiteX3" fmla="*/ 527425 w 527808"/>
              <a:gd name="connsiteY3" fmla="*/ 263520 h 527808"/>
              <a:gd name="connsiteX4" fmla="*/ 263520 w 527808"/>
              <a:gd name="connsiteY4" fmla="*/ 527425 h 527808"/>
              <a:gd name="connsiteX5" fmla="*/ 368267 w 527808"/>
              <a:gd name="connsiteY5" fmla="*/ 133134 h 527808"/>
              <a:gd name="connsiteX6" fmla="*/ 356295 w 527808"/>
              <a:gd name="connsiteY6" fmla="*/ 133134 h 527808"/>
              <a:gd name="connsiteX7" fmla="*/ 116756 w 527808"/>
              <a:gd name="connsiteY7" fmla="*/ 252296 h 527808"/>
              <a:gd name="connsiteX8" fmla="*/ 109576 w 527808"/>
              <a:gd name="connsiteY8" fmla="*/ 261839 h 527808"/>
              <a:gd name="connsiteX9" fmla="*/ 114368 w 527808"/>
              <a:gd name="connsiteY9" fmla="*/ 271381 h 527808"/>
              <a:gd name="connsiteX10" fmla="*/ 171871 w 527808"/>
              <a:gd name="connsiteY10" fmla="*/ 307148 h 527808"/>
              <a:gd name="connsiteX11" fmla="*/ 186246 w 527808"/>
              <a:gd name="connsiteY11" fmla="*/ 304759 h 527808"/>
              <a:gd name="connsiteX12" fmla="*/ 311779 w 527808"/>
              <a:gd name="connsiteY12" fmla="*/ 191639 h 527808"/>
              <a:gd name="connsiteX13" fmla="*/ 314627 w 527808"/>
              <a:gd name="connsiteY13" fmla="*/ 191597 h 527808"/>
              <a:gd name="connsiteX14" fmla="*/ 315270 w 527808"/>
              <a:gd name="connsiteY14" fmla="*/ 192877 h 527808"/>
              <a:gd name="connsiteX15" fmla="*/ 314779 w 527808"/>
              <a:gd name="connsiteY15" fmla="*/ 194222 h 527808"/>
              <a:gd name="connsiteX16" fmla="*/ 202996 w 527808"/>
              <a:gd name="connsiteY16" fmla="*/ 314231 h 527808"/>
              <a:gd name="connsiteX17" fmla="*/ 200622 w 527808"/>
              <a:gd name="connsiteY17" fmla="*/ 321399 h 527808"/>
              <a:gd name="connsiteX18" fmla="*/ 200622 w 527808"/>
              <a:gd name="connsiteY18" fmla="*/ 373834 h 527808"/>
              <a:gd name="connsiteX19" fmla="*/ 207788 w 527808"/>
              <a:gd name="connsiteY19" fmla="*/ 385779 h 527808"/>
              <a:gd name="connsiteX20" fmla="*/ 219762 w 527808"/>
              <a:gd name="connsiteY20" fmla="*/ 383377 h 527808"/>
              <a:gd name="connsiteX21" fmla="*/ 248513 w 527808"/>
              <a:gd name="connsiteY21" fmla="*/ 354762 h 527808"/>
              <a:gd name="connsiteX22" fmla="*/ 306014 w 527808"/>
              <a:gd name="connsiteY22" fmla="*/ 392890 h 527808"/>
              <a:gd name="connsiteX23" fmla="*/ 317988 w 527808"/>
              <a:gd name="connsiteY23" fmla="*/ 395280 h 527808"/>
              <a:gd name="connsiteX24" fmla="*/ 325154 w 527808"/>
              <a:gd name="connsiteY24" fmla="*/ 385737 h 527808"/>
              <a:gd name="connsiteX25" fmla="*/ 373073 w 527808"/>
              <a:gd name="connsiteY25" fmla="*/ 147413 h 527808"/>
              <a:gd name="connsiteX26" fmla="*/ 368267 w 527808"/>
              <a:gd name="connsiteY26" fmla="*/ 133134 h 52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7808" h="527808">
                <a:moveTo>
                  <a:pt x="263520" y="527425"/>
                </a:moveTo>
                <a:cubicBezTo>
                  <a:pt x="117770" y="527425"/>
                  <a:pt x="-384" y="409270"/>
                  <a:pt x="-384" y="263520"/>
                </a:cubicBezTo>
                <a:cubicBezTo>
                  <a:pt x="-384" y="117770"/>
                  <a:pt x="117770" y="-384"/>
                  <a:pt x="263520" y="-384"/>
                </a:cubicBezTo>
                <a:cubicBezTo>
                  <a:pt x="409270" y="-384"/>
                  <a:pt x="527425" y="117770"/>
                  <a:pt x="527425" y="263520"/>
                </a:cubicBezTo>
                <a:cubicBezTo>
                  <a:pt x="527425" y="409270"/>
                  <a:pt x="409270" y="527425"/>
                  <a:pt x="263520" y="527425"/>
                </a:cubicBezTo>
                <a:moveTo>
                  <a:pt x="368267" y="133134"/>
                </a:moveTo>
                <a:cubicBezTo>
                  <a:pt x="363475" y="130745"/>
                  <a:pt x="360142" y="131370"/>
                  <a:pt x="356295" y="133134"/>
                </a:cubicBezTo>
                <a:lnTo>
                  <a:pt x="116756" y="252296"/>
                </a:lnTo>
                <a:cubicBezTo>
                  <a:pt x="112548" y="254699"/>
                  <a:pt x="109576" y="257908"/>
                  <a:pt x="109576" y="261839"/>
                </a:cubicBezTo>
                <a:cubicBezTo>
                  <a:pt x="109576" y="265756"/>
                  <a:pt x="111340" y="269575"/>
                  <a:pt x="114368" y="271381"/>
                </a:cubicBezTo>
                <a:lnTo>
                  <a:pt x="171871" y="307148"/>
                </a:lnTo>
                <a:cubicBezTo>
                  <a:pt x="176648" y="309523"/>
                  <a:pt x="181454" y="309523"/>
                  <a:pt x="186246" y="304759"/>
                </a:cubicBezTo>
                <a:lnTo>
                  <a:pt x="311779" y="191639"/>
                </a:lnTo>
                <a:cubicBezTo>
                  <a:pt x="312584" y="190915"/>
                  <a:pt x="313799" y="190898"/>
                  <a:pt x="314627" y="191597"/>
                </a:cubicBezTo>
                <a:cubicBezTo>
                  <a:pt x="315008" y="191917"/>
                  <a:pt x="315241" y="192379"/>
                  <a:pt x="315270" y="192877"/>
                </a:cubicBezTo>
                <a:cubicBezTo>
                  <a:pt x="315298" y="193374"/>
                  <a:pt x="315121" y="193861"/>
                  <a:pt x="314779" y="194222"/>
                </a:cubicBezTo>
                <a:lnTo>
                  <a:pt x="202996" y="314231"/>
                </a:lnTo>
                <a:cubicBezTo>
                  <a:pt x="200622" y="316621"/>
                  <a:pt x="200622" y="319010"/>
                  <a:pt x="200622" y="321399"/>
                </a:cubicBezTo>
                <a:lnTo>
                  <a:pt x="200622" y="373834"/>
                </a:lnTo>
                <a:cubicBezTo>
                  <a:pt x="200622" y="378612"/>
                  <a:pt x="202996" y="383377"/>
                  <a:pt x="207788" y="385779"/>
                </a:cubicBezTo>
                <a:cubicBezTo>
                  <a:pt x="212594" y="388141"/>
                  <a:pt x="217372" y="385779"/>
                  <a:pt x="219762" y="383377"/>
                </a:cubicBezTo>
                <a:lnTo>
                  <a:pt x="248513" y="354762"/>
                </a:lnTo>
                <a:lnTo>
                  <a:pt x="306014" y="392890"/>
                </a:lnTo>
                <a:cubicBezTo>
                  <a:pt x="309043" y="395280"/>
                  <a:pt x="315918" y="395821"/>
                  <a:pt x="317988" y="395280"/>
                </a:cubicBezTo>
                <a:cubicBezTo>
                  <a:pt x="320056" y="394738"/>
                  <a:pt x="324224" y="390557"/>
                  <a:pt x="325154" y="385737"/>
                </a:cubicBezTo>
                <a:lnTo>
                  <a:pt x="373073" y="147413"/>
                </a:lnTo>
                <a:cubicBezTo>
                  <a:pt x="374212" y="142163"/>
                  <a:pt x="373073" y="135523"/>
                  <a:pt x="368267" y="133134"/>
                </a:cubicBezTo>
              </a:path>
            </a:pathLst>
          </a:custGeom>
          <a:solidFill>
            <a:srgbClr val="FFFFFF"/>
          </a:solidFill>
          <a:ln w="682" cap="flat">
            <a:noFill/>
            <a:prstDash val="solid"/>
            <a:miter lim="0"/>
          </a:ln>
        </p:spPr>
        <p:txBody>
          <a:bodyPr rtlCol="0" anchor="ctr"/>
          <a:p>
            <a:endParaRPr lang="zh-CN" altLang="en-US"/>
          </a:p>
        </p:txBody>
      </p:sp>
      <p:sp>
        <p:nvSpPr>
          <p:cNvPr id="63" name="任意多边形: 形状 26"/>
          <p:cNvSpPr/>
          <p:nvPr/>
        </p:nvSpPr>
        <p:spPr>
          <a:xfrm>
            <a:off x="791210" y="3446145"/>
            <a:ext cx="510540" cy="541020"/>
          </a:xfrm>
          <a:custGeom>
            <a:avLst/>
            <a:gdLst>
              <a:gd name="connsiteX0" fmla="*/ 807213 w 914399"/>
              <a:gd name="connsiteY0" fmla="*/ 115 h 848873"/>
              <a:gd name="connsiteX1" fmla="*/ 105083 w 914399"/>
              <a:gd name="connsiteY1" fmla="*/ 115 h 848873"/>
              <a:gd name="connsiteX2" fmla="*/ 114 w 914399"/>
              <a:gd name="connsiteY2" fmla="*/ 105930 h 848873"/>
              <a:gd name="connsiteX3" fmla="*/ 114 w 914399"/>
              <a:gd name="connsiteY3" fmla="*/ 562112 h 848873"/>
              <a:gd name="connsiteX4" fmla="*/ 105083 w 914399"/>
              <a:gd name="connsiteY4" fmla="*/ 667926 h 848873"/>
              <a:gd name="connsiteX5" fmla="*/ 368675 w 914399"/>
              <a:gd name="connsiteY5" fmla="*/ 667926 h 848873"/>
              <a:gd name="connsiteX6" fmla="*/ 368675 w 914399"/>
              <a:gd name="connsiteY6" fmla="*/ 797257 h 848873"/>
              <a:gd name="connsiteX7" fmla="*/ 224049 w 914399"/>
              <a:gd name="connsiteY7" fmla="*/ 797257 h 848873"/>
              <a:gd name="connsiteX8" fmla="*/ 198390 w 914399"/>
              <a:gd name="connsiteY8" fmla="*/ 823121 h 848873"/>
              <a:gd name="connsiteX9" fmla="*/ 224049 w 914399"/>
              <a:gd name="connsiteY9" fmla="*/ 848989 h 848873"/>
              <a:gd name="connsiteX10" fmla="*/ 669586 w 914399"/>
              <a:gd name="connsiteY10" fmla="*/ 848989 h 848873"/>
              <a:gd name="connsiteX11" fmla="*/ 695245 w 914399"/>
              <a:gd name="connsiteY11" fmla="*/ 823121 h 848873"/>
              <a:gd name="connsiteX12" fmla="*/ 669586 w 914399"/>
              <a:gd name="connsiteY12" fmla="*/ 797257 h 848873"/>
              <a:gd name="connsiteX13" fmla="*/ 527295 w 914399"/>
              <a:gd name="connsiteY13" fmla="*/ 797257 h 848873"/>
              <a:gd name="connsiteX14" fmla="*/ 527295 w 914399"/>
              <a:gd name="connsiteY14" fmla="*/ 667926 h 848873"/>
              <a:gd name="connsiteX15" fmla="*/ 809544 w 914399"/>
              <a:gd name="connsiteY15" fmla="*/ 667926 h 848873"/>
              <a:gd name="connsiteX16" fmla="*/ 914514 w 914399"/>
              <a:gd name="connsiteY16" fmla="*/ 562112 h 848873"/>
              <a:gd name="connsiteX17" fmla="*/ 914514 w 914399"/>
              <a:gd name="connsiteY17" fmla="*/ 105930 h 848873"/>
              <a:gd name="connsiteX18" fmla="*/ 807213 w 914399"/>
              <a:gd name="connsiteY18" fmla="*/ 115 h 848873"/>
              <a:gd name="connsiteX19" fmla="*/ 760557 w 914399"/>
              <a:gd name="connsiteY19" fmla="*/ 157662 h 848873"/>
              <a:gd name="connsiteX20" fmla="*/ 760557 w 914399"/>
              <a:gd name="connsiteY20" fmla="*/ 157662 h 848873"/>
              <a:gd name="connsiteX21" fmla="*/ 760557 w 914399"/>
              <a:gd name="connsiteY21" fmla="*/ 160013 h 848873"/>
              <a:gd name="connsiteX22" fmla="*/ 499303 w 914399"/>
              <a:gd name="connsiteY22" fmla="*/ 510381 h 848873"/>
              <a:gd name="connsiteX23" fmla="*/ 492305 w 914399"/>
              <a:gd name="connsiteY23" fmla="*/ 505677 h 848873"/>
              <a:gd name="connsiteX24" fmla="*/ 287030 w 914399"/>
              <a:gd name="connsiteY24" fmla="*/ 355185 h 848873"/>
              <a:gd name="connsiteX25" fmla="*/ 214718 w 914399"/>
              <a:gd name="connsiteY25" fmla="*/ 449242 h 848873"/>
              <a:gd name="connsiteX26" fmla="*/ 182061 w 914399"/>
              <a:gd name="connsiteY26" fmla="*/ 460999 h 848873"/>
              <a:gd name="connsiteX27" fmla="*/ 165733 w 914399"/>
              <a:gd name="connsiteY27" fmla="*/ 425728 h 848873"/>
              <a:gd name="connsiteX28" fmla="*/ 168065 w 914399"/>
              <a:gd name="connsiteY28" fmla="*/ 421024 h 848873"/>
              <a:gd name="connsiteX29" fmla="*/ 266036 w 914399"/>
              <a:gd name="connsiteY29" fmla="*/ 291695 h 848873"/>
              <a:gd name="connsiteX30" fmla="*/ 275368 w 914399"/>
              <a:gd name="connsiteY30" fmla="*/ 279937 h 848873"/>
              <a:gd name="connsiteX31" fmla="*/ 487638 w 914399"/>
              <a:gd name="connsiteY31" fmla="*/ 437485 h 848873"/>
              <a:gd name="connsiteX32" fmla="*/ 718573 w 914399"/>
              <a:gd name="connsiteY32" fmla="*/ 129444 h 848873"/>
              <a:gd name="connsiteX33" fmla="*/ 746561 w 914399"/>
              <a:gd name="connsiteY33" fmla="*/ 124741 h 848873"/>
              <a:gd name="connsiteX34" fmla="*/ 760557 w 914399"/>
              <a:gd name="connsiteY34" fmla="*/ 157662 h 84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4399" h="848873">
                <a:moveTo>
                  <a:pt x="807213" y="115"/>
                </a:moveTo>
                <a:lnTo>
                  <a:pt x="105083" y="115"/>
                </a:lnTo>
                <a:cubicBezTo>
                  <a:pt x="46767" y="115"/>
                  <a:pt x="114" y="47143"/>
                  <a:pt x="114" y="105930"/>
                </a:cubicBezTo>
                <a:lnTo>
                  <a:pt x="114" y="562112"/>
                </a:lnTo>
                <a:cubicBezTo>
                  <a:pt x="114" y="620898"/>
                  <a:pt x="46767" y="667926"/>
                  <a:pt x="105083" y="667926"/>
                </a:cubicBezTo>
                <a:lnTo>
                  <a:pt x="368675" y="667926"/>
                </a:lnTo>
                <a:lnTo>
                  <a:pt x="368675" y="797257"/>
                </a:lnTo>
                <a:lnTo>
                  <a:pt x="224049" y="797257"/>
                </a:lnTo>
                <a:cubicBezTo>
                  <a:pt x="210053" y="797257"/>
                  <a:pt x="198390" y="809014"/>
                  <a:pt x="198390" y="823121"/>
                </a:cubicBezTo>
                <a:cubicBezTo>
                  <a:pt x="198390" y="837232"/>
                  <a:pt x="210053" y="848989"/>
                  <a:pt x="224049" y="848989"/>
                </a:cubicBezTo>
                <a:lnTo>
                  <a:pt x="669586" y="848989"/>
                </a:lnTo>
                <a:cubicBezTo>
                  <a:pt x="683582" y="848989"/>
                  <a:pt x="695245" y="837232"/>
                  <a:pt x="695245" y="823121"/>
                </a:cubicBezTo>
                <a:cubicBezTo>
                  <a:pt x="695245" y="809014"/>
                  <a:pt x="683582" y="797257"/>
                  <a:pt x="669586" y="797257"/>
                </a:cubicBezTo>
                <a:lnTo>
                  <a:pt x="527295" y="797257"/>
                </a:lnTo>
                <a:lnTo>
                  <a:pt x="527295" y="667926"/>
                </a:lnTo>
                <a:lnTo>
                  <a:pt x="809544" y="667926"/>
                </a:lnTo>
                <a:cubicBezTo>
                  <a:pt x="867862" y="667926"/>
                  <a:pt x="914514" y="620898"/>
                  <a:pt x="914514" y="562112"/>
                </a:cubicBezTo>
                <a:lnTo>
                  <a:pt x="914514" y="105930"/>
                </a:lnTo>
                <a:cubicBezTo>
                  <a:pt x="912180" y="49495"/>
                  <a:pt x="865528" y="115"/>
                  <a:pt x="807213" y="115"/>
                </a:cubicBezTo>
                <a:moveTo>
                  <a:pt x="760557" y="157662"/>
                </a:moveTo>
                <a:cubicBezTo>
                  <a:pt x="760557" y="157662"/>
                  <a:pt x="760557" y="160013"/>
                  <a:pt x="760557" y="157662"/>
                </a:cubicBezTo>
                <a:lnTo>
                  <a:pt x="760557" y="160013"/>
                </a:lnTo>
                <a:lnTo>
                  <a:pt x="499303" y="510381"/>
                </a:lnTo>
                <a:lnTo>
                  <a:pt x="492305" y="505677"/>
                </a:lnTo>
                <a:lnTo>
                  <a:pt x="287030" y="355185"/>
                </a:lnTo>
                <a:lnTo>
                  <a:pt x="214718" y="449242"/>
                </a:lnTo>
                <a:cubicBezTo>
                  <a:pt x="207721" y="460999"/>
                  <a:pt x="193724" y="465703"/>
                  <a:pt x="182061" y="460999"/>
                </a:cubicBezTo>
                <a:cubicBezTo>
                  <a:pt x="168065" y="456296"/>
                  <a:pt x="161067" y="439835"/>
                  <a:pt x="165733" y="425728"/>
                </a:cubicBezTo>
                <a:cubicBezTo>
                  <a:pt x="165733" y="423378"/>
                  <a:pt x="165733" y="423378"/>
                  <a:pt x="168065" y="421024"/>
                </a:cubicBezTo>
                <a:lnTo>
                  <a:pt x="266036" y="291695"/>
                </a:lnTo>
                <a:lnTo>
                  <a:pt x="275368" y="279937"/>
                </a:lnTo>
                <a:lnTo>
                  <a:pt x="487638" y="437485"/>
                </a:lnTo>
                <a:lnTo>
                  <a:pt x="718573" y="129444"/>
                </a:lnTo>
                <a:cubicBezTo>
                  <a:pt x="725571" y="122390"/>
                  <a:pt x="737233" y="120039"/>
                  <a:pt x="746561" y="124741"/>
                </a:cubicBezTo>
                <a:cubicBezTo>
                  <a:pt x="760557" y="129444"/>
                  <a:pt x="767555" y="143553"/>
                  <a:pt x="760557" y="157662"/>
                </a:cubicBezTo>
              </a:path>
            </a:pathLst>
          </a:custGeom>
          <a:gradFill>
            <a:gsLst>
              <a:gs pos="50000">
                <a:schemeClr val="accent4"/>
              </a:gs>
              <a:gs pos="0">
                <a:schemeClr val="accent4">
                  <a:lumMod val="25000"/>
                  <a:lumOff val="75000"/>
                </a:schemeClr>
              </a:gs>
              <a:gs pos="100000">
                <a:schemeClr val="accent4">
                  <a:lumMod val="85000"/>
                </a:schemeClr>
              </a:gs>
            </a:gsLst>
            <a:lin ang="5400000" scaled="1"/>
          </a:gradFill>
          <a:ln w="32687" cap="flat">
            <a:noFill/>
            <a:prstDash val="solid"/>
            <a:miter lim="0"/>
          </a:ln>
        </p:spPr>
        <p:txBody>
          <a:bodyPr rtlCol="0" anchor="ctr"/>
          <a:p>
            <a:endParaRPr lang="zh-CN" altLang="en-US" dirty="0">
              <a:solidFill>
                <a:schemeClr val="accent1"/>
              </a:solidFill>
            </a:endParaRPr>
          </a:p>
        </p:txBody>
      </p:sp>
      <p:sp>
        <p:nvSpPr>
          <p:cNvPr id="64" name="矩形 63"/>
          <p:cNvSpPr/>
          <p:nvPr/>
        </p:nvSpPr>
        <p:spPr>
          <a:xfrm>
            <a:off x="4359910" y="1264285"/>
            <a:ext cx="6634480" cy="791210"/>
          </a:xfrm>
          <a:prstGeom prst="rect">
            <a:avLst/>
          </a:prstGeom>
          <a:noFill/>
        </p:spPr>
        <p:txBody>
          <a:bodyPr wrap="square" lIns="0" tIns="0" rIns="0" bIns="0" rtlCol="0" anchor="ctr">
            <a:noAutofit/>
          </a:bodyPr>
          <a:p>
            <a:pPr>
              <a:lnSpc>
                <a:spcPct val="120000"/>
              </a:lnSpc>
            </a:pPr>
            <a:r>
              <a:rPr lang="zh-CN" altLang="en-US" sz="1400" b="1">
                <a:solidFill>
                  <a:srgbClr val="C80014"/>
                </a:solidFill>
                <a:sym typeface="+mn-ea"/>
              </a:rPr>
              <a:t>辐射6000亿元消费市场</a:t>
            </a:r>
            <a:endParaRPr lang="zh-CN" altLang="en-US" sz="1400" b="1">
              <a:solidFill>
                <a:srgbClr val="C80014"/>
              </a:solidFill>
            </a:endParaRPr>
          </a:p>
          <a:p>
            <a:pPr>
              <a:lnSpc>
                <a:spcPct val="120000"/>
              </a:lnSpc>
            </a:pPr>
            <a:r>
              <a:rPr lang="zh-CN" altLang="en-US" sz="1400">
                <a:latin typeface="思源黑体 Medium" panose="020B0600000000000000" charset="-122"/>
                <a:ea typeface="思源黑体 Medium" panose="020B0600000000000000" charset="-122"/>
                <a:cs typeface="思源黑体 Medium" panose="020B0600000000000000" charset="-122"/>
                <a:sym typeface="+mn-ea"/>
              </a:rPr>
              <a:t>    新加坡社会食饮年消费规模达2200亿元。新马泰三国食饮年总消费规模超6000亿元，并辐射东南亚6亿食饮消费人口大市场。</a:t>
            </a:r>
            <a:endParaRPr lang="zh-CN" altLang="en-US" sz="1400" kern="0">
              <a:solidFill>
                <a:schemeClr val="tx1">
                  <a:lumMod val="85000"/>
                  <a:lumOff val="15000"/>
                </a:schemeClr>
              </a:solidFill>
              <a:latin typeface="+mn-ea"/>
              <a:cs typeface="+mn-ea"/>
            </a:endParaRPr>
          </a:p>
        </p:txBody>
      </p:sp>
      <p:sp>
        <p:nvSpPr>
          <p:cNvPr id="65" name="矩形 64"/>
          <p:cNvSpPr/>
          <p:nvPr/>
        </p:nvSpPr>
        <p:spPr>
          <a:xfrm>
            <a:off x="4358640" y="2273300"/>
            <a:ext cx="6665595" cy="791210"/>
          </a:xfrm>
          <a:prstGeom prst="rect">
            <a:avLst/>
          </a:prstGeom>
          <a:noFill/>
        </p:spPr>
        <p:txBody>
          <a:bodyPr wrap="square" lIns="0" tIns="0" rIns="0" bIns="0" rtlCol="0" anchor="ctr">
            <a:noAutofit/>
          </a:bodyPr>
          <a:p>
            <a:pPr>
              <a:lnSpc>
                <a:spcPct val="120000"/>
              </a:lnSpc>
            </a:pPr>
            <a:r>
              <a:rPr lang="zh-CN" altLang="en-US" sz="1400" b="1">
                <a:solidFill>
                  <a:srgbClr val="C80014"/>
                </a:solidFill>
                <a:sym typeface="+mn-ea"/>
              </a:rPr>
              <a:t>10W+数据库专业买家精准邀约</a:t>
            </a:r>
            <a:r>
              <a:rPr lang="zh-CN" altLang="en-US" sz="1400" b="1">
                <a:sym typeface="+mn-ea"/>
              </a:rPr>
              <a:t> </a:t>
            </a:r>
            <a:endParaRPr lang="zh-CN" altLang="en-US" sz="1400" b="1"/>
          </a:p>
          <a:p>
            <a:pPr>
              <a:lnSpc>
                <a:spcPct val="120000"/>
              </a:lnSpc>
            </a:pPr>
            <a:r>
              <a:rPr lang="zh-CN" altLang="en-US" sz="1400">
                <a:latin typeface="思源黑体 Medium" panose="020B0600000000000000" charset="-122"/>
                <a:ea typeface="思源黑体 Medium" panose="020B0600000000000000" charset="-122"/>
                <a:cs typeface="思源黑体 Medium" panose="020B0600000000000000" charset="-122"/>
                <a:sym typeface="+mn-ea"/>
              </a:rPr>
              <a:t>    携23届展会的积累,会已沉淀10万+买家资源。第24届新加坡食品博览会我们将对买家数据库一对一精准邀约、100+行业精准邀约、合作餐饮行业协会定向邀约，可深度触达专业买家及精准采购人。</a:t>
            </a:r>
            <a:endParaRPr lang="zh-CN" altLang="en-US" sz="1400" kern="0" dirty="0">
              <a:solidFill>
                <a:schemeClr val="tx1">
                  <a:lumMod val="85000"/>
                  <a:lumOff val="15000"/>
                </a:schemeClr>
              </a:solidFill>
              <a:latin typeface="+mn-ea"/>
              <a:cs typeface="+mn-ea"/>
            </a:endParaRPr>
          </a:p>
        </p:txBody>
      </p:sp>
      <p:sp>
        <p:nvSpPr>
          <p:cNvPr id="67" name="矩形 66"/>
          <p:cNvSpPr/>
          <p:nvPr/>
        </p:nvSpPr>
        <p:spPr>
          <a:xfrm>
            <a:off x="4361815" y="3308985"/>
            <a:ext cx="6602730" cy="791210"/>
          </a:xfrm>
          <a:prstGeom prst="rect">
            <a:avLst/>
          </a:prstGeom>
          <a:noFill/>
        </p:spPr>
        <p:txBody>
          <a:bodyPr wrap="square" lIns="0" tIns="0" rIns="0" bIns="0" rtlCol="0" anchor="ctr">
            <a:noAutofit/>
          </a:bodyPr>
          <a:p>
            <a:pPr>
              <a:lnSpc>
                <a:spcPct val="120000"/>
              </a:lnSpc>
            </a:pPr>
            <a:r>
              <a:rPr lang="zh-CN" altLang="en-US" sz="1400" b="1">
                <a:solidFill>
                  <a:srgbClr val="C80014"/>
                </a:solidFill>
                <a:sym typeface="+mn-ea"/>
              </a:rPr>
              <a:t>20+新加坡行业协会支持</a:t>
            </a:r>
            <a:endParaRPr lang="zh-CN" altLang="en-US" sz="1400" b="1">
              <a:solidFill>
                <a:srgbClr val="C80014"/>
              </a:solidFill>
            </a:endParaRPr>
          </a:p>
          <a:p>
            <a:pPr>
              <a:lnSpc>
                <a:spcPct val="120000"/>
              </a:lnSpc>
            </a:pPr>
            <a:r>
              <a:rPr lang="zh-CN" altLang="en-US" sz="1400">
                <a:latin typeface="思源黑体 Medium" panose="020B0600000000000000" charset="-122"/>
                <a:ea typeface="思源黑体 Medium" panose="020B0600000000000000" charset="-122"/>
                <a:cs typeface="思源黑体 Medium" panose="020B0600000000000000" charset="-122"/>
                <a:sym typeface="+mn-ea"/>
              </a:rPr>
              <a:t>    本届联动了30余家新加坡各地食品、餐饮、商超、批发、投资、电商、酒店行业协(商)会支持及共同协办,组织专业买家观众前来共赴盛会。</a:t>
            </a:r>
            <a:endParaRPr lang="en-US" altLang="zh-CN" sz="1400" kern="0">
              <a:solidFill>
                <a:schemeClr val="tx1">
                  <a:lumMod val="85000"/>
                  <a:lumOff val="15000"/>
                </a:schemeClr>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68" name="矩形 67"/>
          <p:cNvSpPr/>
          <p:nvPr/>
        </p:nvSpPr>
        <p:spPr>
          <a:xfrm>
            <a:off x="4359910" y="5610225"/>
            <a:ext cx="6642735" cy="791210"/>
          </a:xfrm>
          <a:prstGeom prst="rect">
            <a:avLst/>
          </a:prstGeom>
          <a:noFill/>
        </p:spPr>
        <p:txBody>
          <a:bodyPr wrap="square" lIns="0" tIns="0" rIns="0" bIns="0" rtlCol="0" anchor="ctr">
            <a:noAutofit/>
          </a:bodyPr>
          <a:p>
            <a:pPr>
              <a:lnSpc>
                <a:spcPct val="120000"/>
              </a:lnSpc>
            </a:pPr>
            <a:r>
              <a:rPr lang="zh-CN" altLang="en-US" sz="1400" b="1">
                <a:solidFill>
                  <a:srgbClr val="C80014"/>
                </a:solidFill>
                <a:sym typeface="+mn-ea"/>
              </a:rPr>
              <a:t>构建专业市场标准</a:t>
            </a:r>
            <a:endParaRPr lang="zh-CN" altLang="en-US" sz="1400" b="1">
              <a:solidFill>
                <a:srgbClr val="C80014"/>
              </a:solidFill>
            </a:endParaRPr>
          </a:p>
          <a:p>
            <a:pPr>
              <a:lnSpc>
                <a:spcPct val="120000"/>
              </a:lnSpc>
            </a:pPr>
            <a:r>
              <a:rPr lang="zh-CN" altLang="en-US" sz="1400">
                <a:latin typeface="思源黑体 Medium" panose="020B0600000000000000" charset="-122"/>
                <a:ea typeface="思源黑体 Medium" panose="020B0600000000000000" charset="-122"/>
                <a:cs typeface="思源黑体 Medium" panose="020B0600000000000000" charset="-122"/>
                <a:sym typeface="+mn-ea"/>
              </a:rPr>
              <a:t>    新加坡是国际食品业中最专业、标准最高的国家之一。新加坡食饮博览会可帮助中国产品达到符合新加坡专业食品饮料市场的产品标准、商超标准、电商标准的要求,快速进入新加坡市场。</a:t>
            </a:r>
            <a:endParaRPr lang="zh-CN" altLang="en-US" sz="1400">
              <a:latin typeface="思源黑体 Medium" panose="020B0600000000000000" charset="-122"/>
              <a:ea typeface="思源黑体 Medium" panose="020B0600000000000000" charset="-122"/>
              <a:cs typeface="思源黑体 Medium" panose="020B0600000000000000" charset="-122"/>
            </a:endParaRPr>
          </a:p>
          <a:p>
            <a:pPr algn="just">
              <a:lnSpc>
                <a:spcPct val="140000"/>
              </a:lnSpc>
              <a:spcBef>
                <a:spcPct val="0"/>
              </a:spcBef>
              <a:spcAft>
                <a:spcPct val="0"/>
              </a:spcAft>
            </a:pPr>
            <a:endParaRPr lang="zh-CN" altLang="en-US" sz="1400" kern="0">
              <a:solidFill>
                <a:schemeClr val="tx1">
                  <a:lumMod val="85000"/>
                  <a:lumOff val="15000"/>
                </a:schemeClr>
              </a:solidFill>
              <a:latin typeface="+mn-ea"/>
              <a:cs typeface="+mn-ea"/>
            </a:endParaRPr>
          </a:p>
        </p:txBody>
      </p:sp>
      <p:sp>
        <p:nvSpPr>
          <p:cNvPr id="69" name="矩形 68"/>
          <p:cNvSpPr/>
          <p:nvPr/>
        </p:nvSpPr>
        <p:spPr>
          <a:xfrm>
            <a:off x="4363085" y="4453255"/>
            <a:ext cx="6578600" cy="791210"/>
          </a:xfrm>
          <a:prstGeom prst="rect">
            <a:avLst/>
          </a:prstGeom>
          <a:noFill/>
        </p:spPr>
        <p:txBody>
          <a:bodyPr wrap="square" lIns="0" tIns="0" rIns="0" bIns="0" rtlCol="0" anchor="ctr">
            <a:noAutofit/>
          </a:bodyPr>
          <a:p>
            <a:pPr>
              <a:lnSpc>
                <a:spcPct val="120000"/>
              </a:lnSpc>
            </a:pPr>
            <a:r>
              <a:rPr lang="zh-CN" altLang="en-US" sz="1400" b="1">
                <a:solidFill>
                  <a:srgbClr val="C80014"/>
                </a:solidFill>
                <a:sym typeface="+mn-ea"/>
              </a:rPr>
              <a:t>建立长效采购合作</a:t>
            </a:r>
            <a:endParaRPr lang="zh-CN" altLang="en-US" sz="1400" b="1">
              <a:solidFill>
                <a:srgbClr val="C80014"/>
              </a:solidFill>
            </a:endParaRPr>
          </a:p>
          <a:p>
            <a:pPr>
              <a:lnSpc>
                <a:spcPct val="120000"/>
              </a:lnSpc>
            </a:pPr>
            <a:r>
              <a:rPr lang="zh-CN" altLang="en-US" sz="1400">
                <a:latin typeface="思源黑体 Medium" panose="020B0600000000000000" charset="-122"/>
                <a:ea typeface="思源黑体 Medium" panose="020B0600000000000000" charset="-122"/>
                <a:cs typeface="思源黑体 Medium" panose="020B0600000000000000" charset="-122"/>
                <a:sym typeface="+mn-ea"/>
              </a:rPr>
              <a:t>    对采购合作提供多项服务,如组织新加坡或东南亚地区有采购意向的企业到产业地考察对接,常态化组织中国食品饮料和餐饮企业与新加坡买家进行采购对接,建立高效、长效采购机制。</a:t>
            </a:r>
            <a:endParaRPr lang="zh-CN" altLang="en-US" sz="1400">
              <a:latin typeface="思源黑体 Medium" panose="020B0600000000000000" charset="-122"/>
              <a:ea typeface="思源黑体 Medium" panose="020B0600000000000000" charset="-122"/>
              <a:cs typeface="思源黑体 Medium" panose="020B0600000000000000" charset="-122"/>
            </a:endParaRPr>
          </a:p>
          <a:p>
            <a:pPr algn="just">
              <a:lnSpc>
                <a:spcPct val="140000"/>
              </a:lnSpc>
              <a:spcBef>
                <a:spcPct val="0"/>
              </a:spcBef>
              <a:spcAft>
                <a:spcPct val="0"/>
              </a:spcAft>
            </a:pPr>
            <a:endParaRPr lang="zh-CN" altLang="en-US" sz="1400" kern="0">
              <a:solidFill>
                <a:schemeClr val="tx1">
                  <a:lumMod val="85000"/>
                  <a:lumOff val="15000"/>
                </a:schemeClr>
              </a:solidFill>
              <a:latin typeface="+mn-ea"/>
              <a:cs typeface="+mn-ea"/>
            </a:endParaRPr>
          </a:p>
        </p:txBody>
      </p:sp>
      <p:sp>
        <p:nvSpPr>
          <p:cNvPr id="4"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p:nvPr>
            <p:ph type="body" idx="5"/>
          </p:nvPr>
        </p:nvSpPr>
        <p:spPr/>
        <p:txBody>
          <a:bodyPr/>
          <a:p>
            <a:endParaRPr lang="zh-CN" altLang="en-US"/>
          </a:p>
        </p:txBody>
      </p:sp>
      <p:sp>
        <p:nvSpPr>
          <p:cNvPr id="5" name="标题 4"/>
          <p:cNvSpPr/>
          <p:nvPr>
            <p:ph type="title" idx="4"/>
          </p:nvPr>
        </p:nvSpPr>
        <p:spPr/>
        <p:txBody>
          <a:bodyPr/>
          <a:p>
            <a:endParaRPr lang="zh-CN" altLang="en-US"/>
          </a:p>
        </p:txBody>
      </p:sp>
      <p:sp>
        <p:nvSpPr>
          <p:cNvPr id="47" name="矩形: 圆角 46"/>
          <p:cNvSpPr/>
          <p:nvPr/>
        </p:nvSpPr>
        <p:spPr>
          <a:xfrm>
            <a:off x="3631045" y="2133601"/>
            <a:ext cx="8054540" cy="2730499"/>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p:nvPr/>
        </p:nvSpPr>
        <p:spPr>
          <a:xfrm>
            <a:off x="5514975" y="2693035"/>
            <a:ext cx="5941060" cy="1014730"/>
          </a:xfrm>
          <a:prstGeom prst="rect">
            <a:avLst/>
          </a:prstGeom>
          <a:noFill/>
        </p:spPr>
        <p:txBody>
          <a:bodyPr vert="horz" wrap="square" rtlCol="0">
            <a:spAutoFit/>
          </a:bodyPr>
          <a:lstStyle/>
          <a:p>
            <a:pPr algn="dist"/>
            <a:r>
              <a:rPr lang="zh-CN" altLang="en-US" sz="60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一站式参展服务</a:t>
            </a:r>
            <a:endParaRPr lang="zh-CN" altLang="en-US" sz="60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p:txBody>
      </p:sp>
      <p:sp>
        <p:nvSpPr>
          <p:cNvPr id="48" name="文本框 47"/>
          <p:cNvSpPr/>
          <p:nvPr/>
        </p:nvSpPr>
        <p:spPr>
          <a:xfrm>
            <a:off x="311879" y="1890717"/>
            <a:ext cx="3135085" cy="3215005"/>
          </a:xfrm>
          <a:prstGeom prst="rect">
            <a:avLst/>
          </a:prstGeom>
          <a:noFill/>
        </p:spPr>
        <p:txBody>
          <a:bodyPr wrap="square" rtlCol="0">
            <a:spAutoFit/>
          </a:bodyPr>
          <a:lstStyle/>
          <a:p>
            <a:pPr algn="ctr"/>
            <a:r>
              <a:rPr lang="en-US" altLang="zh-CN" sz="8800" dirty="0">
                <a:solidFill>
                  <a:schemeClr val="bg1"/>
                </a:solidFill>
                <a:latin typeface="思源黑体 Heavy" panose="020B0A00000000000000" charset="-122"/>
                <a:ea typeface="思源黑体 Heavy" panose="020B0A00000000000000" charset="-122"/>
                <a:cs typeface="+mn-ea"/>
                <a:sym typeface="+mn-lt"/>
              </a:rPr>
              <a:t>PART </a:t>
            </a:r>
            <a:r>
              <a:rPr lang="en-US" altLang="zh-CN" sz="11500" dirty="0">
                <a:solidFill>
                  <a:schemeClr val="bg1"/>
                </a:solidFill>
                <a:latin typeface="思源黑体 Heavy" panose="020B0A00000000000000" charset="-122"/>
                <a:ea typeface="思源黑体 Heavy" panose="020B0A00000000000000" charset="-122"/>
                <a:cs typeface="+mn-ea"/>
                <a:sym typeface="+mn-lt"/>
              </a:rPr>
              <a:t>07</a:t>
            </a:r>
            <a:endParaRPr lang="en-US" altLang="zh-CN" sz="11500" dirty="0">
              <a:solidFill>
                <a:schemeClr val="bg1"/>
              </a:solidFill>
              <a:latin typeface="思源黑体 Heavy" panose="020B0A00000000000000" charset="-122"/>
              <a:ea typeface="思源黑体 Heavy" panose="020B0A00000000000000" charset="-122"/>
              <a:cs typeface="+mn-ea"/>
              <a:sym typeface="+mn-lt"/>
            </a:endParaRPr>
          </a:p>
        </p:txBody>
      </p:sp>
      <p:sp>
        <p:nvSpPr>
          <p:cNvPr id="49" name="PA_库_文本框 18"/>
          <p:cNvSpPr/>
          <p:nvPr/>
        </p:nvSpPr>
        <p:spPr>
          <a:xfrm>
            <a:off x="6061710" y="3634740"/>
            <a:ext cx="4846955" cy="662305"/>
          </a:xfrm>
          <a:prstGeom prst="rect">
            <a:avLst/>
          </a:prstGeom>
          <a:noFill/>
        </p:spPr>
        <p:txBody>
          <a:bodyPr vert="horz" wrap="square" rtlCol="0">
            <a:noAutofit/>
          </a:bodyPr>
          <a:lstStyle/>
          <a:p>
            <a:pPr algn="ctr">
              <a:lnSpc>
                <a:spcPct val="150000"/>
              </a:lnSpc>
            </a:pPr>
            <a:r>
              <a:rPr lang="zh-CN" altLang="en-US" sz="3000" dirty="0">
                <a:solidFill>
                  <a:schemeClr val="tx1">
                    <a:lumMod val="75000"/>
                    <a:lumOff val="25000"/>
                  </a:schemeClr>
                </a:solidFill>
                <a:cs typeface="+mn-ea"/>
                <a:sym typeface="+mn-lt"/>
              </a:rPr>
              <a:t>EXTRA SERVICE</a:t>
            </a:r>
            <a:endParaRPr lang="zh-CN" altLang="en-US" sz="3000" dirty="0">
              <a:solidFill>
                <a:schemeClr val="tx1">
                  <a:lumMod val="75000"/>
                  <a:lumOff val="25000"/>
                </a:schemeClr>
              </a:solidFill>
              <a:cs typeface="+mn-ea"/>
              <a:sym typeface="+mn-lt"/>
            </a:endParaRPr>
          </a:p>
        </p:txBody>
      </p:sp>
      <p:sp>
        <p:nvSpPr>
          <p:cNvPr id="9" name="Freeform 20"/>
          <p:cNvSpPr/>
          <p:nvPr/>
        </p:nvSpPr>
        <p:spPr>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
        <p:nvSpPr>
          <p:cNvPr id="6" name="椭圆 5"/>
          <p:cNvSpPr/>
          <p:nvPr/>
        </p:nvSpPr>
        <p:spPr>
          <a:xfrm>
            <a:off x="4035425" y="2725420"/>
            <a:ext cx="1186815" cy="1187024"/>
          </a:xfrm>
          <a:prstGeom prst="ellipse">
            <a:avLst/>
          </a:prstGeom>
          <a:gradFill>
            <a:gsLst>
              <a:gs pos="0">
                <a:srgbClr val="007BD3"/>
              </a:gs>
              <a:gs pos="100000">
                <a:srgbClr val="034373"/>
              </a:gs>
            </a:gsLst>
            <a:lin ang="5400000" scaled="0"/>
          </a:gradFill>
          <a:ln w="127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2"/>
              </a:solidFill>
              <a:cs typeface="+mn-ea"/>
              <a:sym typeface="+mn-lt"/>
            </a:endParaRPr>
          </a:p>
        </p:txBody>
      </p:sp>
      <p:sp>
        <p:nvSpPr>
          <p:cNvPr id="10" name="restaurant-utensils_18500"/>
          <p:cNvSpPr/>
          <p:nvPr/>
        </p:nvSpPr>
        <p:spPr>
          <a:xfrm>
            <a:off x="4059130" y="2799132"/>
            <a:ext cx="1121516" cy="1120088"/>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p:nvPr>
            <p:ph type="title" idx="4"/>
          </p:nvPr>
        </p:nvSpPr>
        <p:spPr/>
        <p:txBody>
          <a:bodyPr/>
          <a:p>
            <a:endParaRPr lang="zh-CN" altLang="en-US"/>
          </a:p>
        </p:txBody>
      </p:sp>
      <p:sp>
        <p:nvSpPr>
          <p:cNvPr id="15"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lstStyle/>
          <a:p>
            <a:endParaRPr lang="zh-CN" altLang="en-US">
              <a:solidFill>
                <a:srgbClr val="AD3839"/>
              </a:solidFill>
              <a:cs typeface="+mn-ea"/>
              <a:sym typeface="+mn-lt"/>
            </a:endParaRPr>
          </a:p>
        </p:txBody>
      </p:sp>
      <p:sp>
        <p:nvSpPr>
          <p:cNvPr id="31" name="PA_库_文本框 18"/>
          <p:cNvSpPr/>
          <p:nvPr/>
        </p:nvSpPr>
        <p:spPr>
          <a:xfrm>
            <a:off x="1454150" y="361950"/>
            <a:ext cx="3634105" cy="645160"/>
          </a:xfrm>
          <a:prstGeom prst="rect">
            <a:avLst/>
          </a:prstGeom>
          <a:noFill/>
        </p:spPr>
        <p:txBody>
          <a:bodyPr vert="horz" wrap="square" rtlCol="0">
            <a:spAutoFit/>
          </a:bodyPr>
          <a:lstStyle/>
          <a:p>
            <a:pPr algn="dist"/>
            <a:r>
              <a:rPr lang="zh-CN" altLang="en-US" sz="3600" b="1" dirty="0">
                <a:solidFill>
                  <a:schemeClr val="bg1"/>
                </a:solidFill>
                <a:cs typeface="+mn-ea"/>
                <a:sym typeface="+mn-lt"/>
              </a:rPr>
              <a:t>一站式参展服务</a:t>
            </a:r>
            <a:endParaRPr lang="zh-CN" altLang="en-US" sz="3600" b="1" dirty="0">
              <a:solidFill>
                <a:schemeClr val="bg1"/>
              </a:solidFill>
              <a:cs typeface="+mn-ea"/>
              <a:sym typeface="+mn-lt"/>
            </a:endParaRPr>
          </a:p>
        </p:txBody>
      </p:sp>
      <p:graphicFrame>
        <p:nvGraphicFramePr>
          <p:cNvPr id="3" name="表格 2"/>
          <p:cNvGraphicFramePr/>
          <p:nvPr>
            <p:custDataLst>
              <p:tags r:id="rId1"/>
            </p:custDataLst>
          </p:nvPr>
        </p:nvGraphicFramePr>
        <p:xfrm>
          <a:off x="909320" y="1950720"/>
          <a:ext cx="10372725" cy="37007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457575"/>
                <a:gridCol w="3457575"/>
                <a:gridCol w="3457575"/>
              </a:tblGrid>
              <a:tr h="925195">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政商资源推荐</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bg2"/>
                    </a:solidFill>
                  </a:tcPr>
                </a:tc>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行业信息推荐</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bg2"/>
                    </a:solidFill>
                  </a:tcPr>
                </a:tc>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专业采购商推荐</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bg2"/>
                    </a:solidFill>
                  </a:tcPr>
                </a:tc>
              </a:tr>
              <a:tr h="925195">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出口认证服务</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accent2">
                        <a:lumMod val="20000"/>
                        <a:lumOff val="80000"/>
                      </a:schemeClr>
                    </a:solidFill>
                  </a:tcPr>
                </a:tc>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商旅考察服务</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accent2">
                        <a:lumMod val="20000"/>
                        <a:lumOff val="80000"/>
                      </a:schemeClr>
                    </a:solidFill>
                  </a:tcPr>
                </a:tc>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宣传广告服务</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accent2">
                        <a:lumMod val="20000"/>
                        <a:lumOff val="80000"/>
                      </a:schemeClr>
                    </a:solidFill>
                  </a:tcPr>
                </a:tc>
              </a:tr>
              <a:tr h="925195">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展品运输服务</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accent3">
                        <a:lumMod val="60000"/>
                        <a:lumOff val="40000"/>
                      </a:schemeClr>
                    </a:solidFill>
                  </a:tcPr>
                </a:tc>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展台及资料设计服务</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accent3">
                        <a:lumMod val="60000"/>
                        <a:lumOff val="40000"/>
                      </a:schemeClr>
                    </a:solidFill>
                  </a:tcPr>
                </a:tc>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展览现场服务</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accent3">
                        <a:lumMod val="60000"/>
                        <a:lumOff val="40000"/>
                      </a:schemeClr>
                    </a:solidFill>
                  </a:tcPr>
                </a:tc>
              </a:tr>
              <a:tr h="925195">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食宿行服务</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accent1">
                        <a:lumMod val="40000"/>
                        <a:lumOff val="60000"/>
                      </a:schemeClr>
                    </a:solidFill>
                  </a:tcPr>
                </a:tc>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展会后续服务</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accent1">
                        <a:lumMod val="40000"/>
                        <a:lumOff val="60000"/>
                      </a:schemeClr>
                    </a:solidFill>
                  </a:tcPr>
                </a:tc>
                <a:tc>
                  <a:txBody>
                    <a:bodyPr/>
                    <a:lstStyle/>
                    <a:p>
                      <a:pPr algn="ctr">
                        <a:buNone/>
                      </a:pPr>
                      <a:r>
                        <a:rPr lang="en-US" altLang="zh-CN" sz="2000" b="1">
                          <a:solidFill>
                            <a:schemeClr val="tx1"/>
                          </a:solidFill>
                          <a:latin typeface="思源黑体 Regular" panose="020B0500000000000000" charset="-122"/>
                          <a:ea typeface="思源黑体 Regular" panose="020B0500000000000000" charset="-122"/>
                        </a:rPr>
                        <a:t>......</a:t>
                      </a:r>
                      <a:endParaRPr lang="en-US" altLang="zh-CN" sz="2000" b="1">
                        <a:solidFill>
                          <a:schemeClr val="tx1"/>
                        </a:solidFill>
                        <a:latin typeface="思源黑体 Regular" panose="020B0500000000000000" charset="-122"/>
                        <a:ea typeface="思源黑体 Regular" panose="020B0500000000000000" charset="-122"/>
                      </a:endParaRPr>
                    </a:p>
                  </a:txBody>
                  <a:tcPr anchor="ctr">
                    <a:solidFill>
                      <a:schemeClr val="accent1">
                        <a:lumMod val="40000"/>
                        <a:lumOff val="60000"/>
                      </a:schemeClr>
                    </a:solidFill>
                  </a:tcPr>
                </a:tc>
              </a:tr>
            </a:tbl>
          </a:graphicData>
        </a:graphic>
      </p:graphicFrame>
      <p:sp>
        <p:nvSpPr>
          <p:cNvPr id="4"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2"/>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p:nvPr>
            <p:ph type="body" idx="5"/>
          </p:nvPr>
        </p:nvSpPr>
        <p:spPr/>
        <p:txBody>
          <a:bodyPr/>
          <a:p>
            <a:endParaRPr lang="zh-CN" altLang="en-US"/>
          </a:p>
        </p:txBody>
      </p:sp>
      <p:sp>
        <p:nvSpPr>
          <p:cNvPr id="6" name="文本框 5" descr="e7d195523061f1c09e9d68d7cf438b91ef959ecb14fc25d26BBA7F7DBC18E55DFF4014AF651F0BF2569D4B6C1DA7F1A4683A481403BD872FC687266AD13265C1DE7C373772FD8728ABDD69ADD03BFF5BE2862BC891DBB79EB73C15828F0DF1DC2F0B1C670C38CB84D872D3C6C609B3C2C95C34232EA5F7BBA4BF190274E430E03C02613D2AC7931007E66AA5AE319EC6"/>
          <p:cNvSpPr/>
          <p:nvPr/>
        </p:nvSpPr>
        <p:spPr>
          <a:xfrm>
            <a:off x="1356175" y="357316"/>
            <a:ext cx="2320940" cy="501650"/>
          </a:xfrm>
          <a:prstGeom prst="rect">
            <a:avLst/>
          </a:prstGeom>
          <a:noFill/>
        </p:spPr>
        <p:txBody>
          <a:bodyPr wrap="square" rtlCol="0">
            <a:spAutoFit/>
          </a:bodyPr>
          <a:p>
            <a:pPr marL="0" marR="0" lvl="0" indent="0" algn="l" defTabSz="457200" rtl="0" eaLnBrk="1" fontAlgn="auto" latinLnBrk="0" hangingPunct="1">
              <a:lnSpc>
                <a:spcPct val="100000"/>
              </a:lnSpc>
              <a:spcBef>
                <a:spcPct val="0"/>
              </a:spcBef>
              <a:spcAft>
                <a:spcPct val="0"/>
              </a:spcAft>
              <a:buNone/>
              <a:defRPr/>
            </a:pPr>
            <a:r>
              <a:rPr kumimoji="0" lang="zh-CN" altLang="en-US" sz="2665" b="1" i="0" u="none" strike="noStrike" kern="1200" cap="none" spc="0" normalizeH="0" noProof="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微软雅黑" panose="020B0503020204020204" charset="-122"/>
                <a:sym typeface="Arial" panose="020B0604020202020204" pitchFamily="34" charset="0"/>
              </a:rPr>
              <a:t>展品物流运输</a:t>
            </a:r>
            <a:endParaRPr kumimoji="0" lang="zh-CN" altLang="en-US" sz="2665" b="1" i="0" u="none" strike="noStrike" kern="1200" cap="none" spc="0" normalizeH="0" noProof="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 name="restaurant-utensils_18500"/>
          <p:cNvSpPr/>
          <p:nvPr/>
        </p:nvSpPr>
        <p:spPr>
          <a:xfrm>
            <a:off x="389359" y="185773"/>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sp>
        <p:nvSpPr>
          <p:cNvPr id="5" name="Rectangle 14_#color-804&amp;11266"/>
          <p:cNvSpPr/>
          <p:nvPr/>
        </p:nvSpPr>
        <p:spPr>
          <a:xfrm>
            <a:off x="537528" y="1485900"/>
            <a:ext cx="3348000" cy="3374136"/>
          </a:xfrm>
          <a:prstGeom prst="roundRect">
            <a:avLst>
              <a:gd name="adj" fmla="val 9483"/>
            </a:avLst>
          </a:prstGeom>
          <a:solidFill>
            <a:schemeClr val="bg1">
              <a:lumMod val="95000"/>
            </a:schemeClr>
          </a:solidFill>
          <a:ln w="3175" cap="flat" cmpd="sng" algn="ctr">
            <a:solidFill>
              <a:schemeClr val="accent1">
                <a:alpha val="20000"/>
                <a:lumMod val="100000"/>
              </a:schemeClr>
            </a:solidFill>
            <a:prstDash val="solid"/>
            <a:headEnd type="none" w="med" len="med"/>
            <a:tailEnd type="none" w="med" len="med"/>
          </a:ln>
          <a:effectLst>
            <a:outerShdw blurRad="508000" dist="76200" dir="5399999" algn="bl" rotWithShape="0">
              <a:schemeClr val="accent1">
                <a:alpha val="20000"/>
              </a:schemeClr>
            </a:outerShdw>
          </a:effectLst>
        </p:spPr>
        <p:txBody>
          <a:bodyPr/>
          <a:p>
            <a:endParaRPr lang="zh-CN" altLang="en-US"/>
          </a:p>
        </p:txBody>
      </p:sp>
      <p:sp>
        <p:nvSpPr>
          <p:cNvPr id="7" name="Rectangle 14_#color-804&amp;11267"/>
          <p:cNvSpPr/>
          <p:nvPr/>
        </p:nvSpPr>
        <p:spPr>
          <a:xfrm>
            <a:off x="8230235" y="1504315"/>
            <a:ext cx="3347720" cy="3355340"/>
          </a:xfrm>
          <a:prstGeom prst="roundRect">
            <a:avLst>
              <a:gd name="adj" fmla="val 9483"/>
            </a:avLst>
          </a:prstGeom>
          <a:solidFill>
            <a:schemeClr val="bg1">
              <a:lumMod val="95000"/>
            </a:schemeClr>
          </a:solidFill>
          <a:ln w="3175" cap="flat" cmpd="sng" algn="ctr">
            <a:solidFill>
              <a:schemeClr val="accent1">
                <a:alpha val="20000"/>
                <a:lumMod val="100000"/>
              </a:schemeClr>
            </a:solidFill>
            <a:prstDash val="solid"/>
            <a:headEnd type="none" w="med" len="med"/>
            <a:tailEnd type="none" w="med" len="med"/>
          </a:ln>
          <a:effectLst>
            <a:outerShdw blurRad="508000" dist="76200" dir="5399999" algn="bl" rotWithShape="0">
              <a:schemeClr val="accent1">
                <a:alpha val="20000"/>
              </a:schemeClr>
            </a:outerShdw>
          </a:effectLst>
        </p:spPr>
        <p:txBody>
          <a:bodyPr/>
          <a:p>
            <a:endParaRPr lang="zh-CN" altLang="en-US"/>
          </a:p>
        </p:txBody>
      </p:sp>
      <p:sp>
        <p:nvSpPr>
          <p:cNvPr id="20" name="Rectangle 14_#color_$accent1_$accent2-804&amp;11259"/>
          <p:cNvSpPr/>
          <p:nvPr/>
        </p:nvSpPr>
        <p:spPr>
          <a:xfrm>
            <a:off x="4585970" y="712470"/>
            <a:ext cx="3026410" cy="5529580"/>
          </a:xfrm>
          <a:prstGeom prst="roundRect">
            <a:avLst>
              <a:gd name="adj" fmla="val 9484"/>
            </a:avLst>
          </a:prstGeom>
          <a:solidFill>
            <a:schemeClr val="bg2"/>
          </a:solidFill>
          <a:ln w="3175" cap="flat" cmpd="sng" algn="ctr">
            <a:solidFill>
              <a:schemeClr val="accent1">
                <a:alpha val="20000"/>
                <a:lumMod val="75000"/>
              </a:schemeClr>
            </a:solidFill>
            <a:prstDash val="solid"/>
            <a:miter lim="800000"/>
            <a:headEnd type="none" w="med" len="med"/>
            <a:tailEnd type="none" w="med" len="med"/>
          </a:ln>
          <a:effectLst>
            <a:outerShdw blurRad="508000" dist="101600" dir="5399998" algn="ctr" rotWithShape="0">
              <a:schemeClr val="accent1">
                <a:alpha val="20000"/>
                <a:lumMod val="75000"/>
              </a:schemeClr>
            </a:outerShdw>
          </a:effectLst>
        </p:spPr>
        <p:style>
          <a:lnRef idx="2">
            <a:schemeClr val="accent1">
              <a:lumMod val="75000"/>
            </a:schemeClr>
          </a:lnRef>
          <a:fillRef idx="1">
            <a:schemeClr val="accent1"/>
          </a:fillRef>
          <a:effectRef idx="0">
            <a:srgbClr val="FFFFFF"/>
          </a:effectRef>
          <a:fontRef idx="minor">
            <a:schemeClr val="lt1"/>
          </a:fontRef>
        </p:style>
        <p:txBody>
          <a:bodyPr/>
          <a:p>
            <a:endParaRPr lang="zh-CN" altLang="en-US"/>
          </a:p>
        </p:txBody>
      </p:sp>
      <p:sp>
        <p:nvSpPr>
          <p:cNvPr id="17" name="矩形 16"/>
          <p:cNvSpPr/>
          <p:nvPr/>
        </p:nvSpPr>
        <p:spPr>
          <a:xfrm>
            <a:off x="1967548" y="921385"/>
            <a:ext cx="490220" cy="450000"/>
          </a:xfrm>
          <a:prstGeom prst="rect">
            <a:avLst/>
          </a:prstGeom>
          <a:noFill/>
        </p:spPr>
        <p:txBody>
          <a:bodyPr wrap="none" lIns="0" tIns="0" rIns="0" bIns="0" rtlCol="0" anchor="ctr">
            <a:noAutofit/>
          </a:bodyPr>
          <a:p>
            <a:pPr algn="ctr">
              <a:spcBef>
                <a:spcPct val="0"/>
              </a:spcBef>
              <a:spcAft>
                <a:spcPct val="0"/>
              </a:spcAft>
            </a:pPr>
            <a:endParaRPr lang="en-US" altLang="zh-CN" sz="2400" b="1" dirty="0">
              <a:solidFill>
                <a:schemeClr val="bg1"/>
              </a:solidFill>
              <a:latin typeface="+mn-ea"/>
              <a:cs typeface="+mn-ea"/>
              <a:sym typeface="+mn-ea"/>
            </a:endParaRPr>
          </a:p>
        </p:txBody>
      </p:sp>
      <p:sp>
        <p:nvSpPr>
          <p:cNvPr id="19" name="矩形 18"/>
          <p:cNvSpPr/>
          <p:nvPr/>
        </p:nvSpPr>
        <p:spPr>
          <a:xfrm>
            <a:off x="8521065" y="1619250"/>
            <a:ext cx="2818130" cy="3060700"/>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sz="24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空运</a:t>
            </a:r>
            <a:endParaRPr lang="zh-CN" altLang="en-US" sz="24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spcBef>
                <a:spcPct val="0"/>
              </a:spcBef>
              <a:spcAft>
                <a:spcPct val="0"/>
              </a:spcAft>
            </a:pPr>
            <a:r>
              <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1.南宁机场——樟宜机场</a:t>
            </a:r>
            <a:endPar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pPr>
            <a:r>
              <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集货截止时间：</a:t>
            </a:r>
            <a:r>
              <a:rPr lang="zh-CN" altLang="en-US" sz="16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11月10日</a:t>
            </a:r>
            <a:endParaRPr lang="zh-CN" altLang="en-US" sz="16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pPr>
            <a:r>
              <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清关时间：</a:t>
            </a:r>
            <a:r>
              <a:rPr lang="zh-CN" altLang="en-US" sz="16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7天</a:t>
            </a:r>
            <a:endParaRPr lang="zh-CN" altLang="en-US" sz="16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spcBef>
                <a:spcPct val="0"/>
              </a:spcBef>
              <a:spcAft>
                <a:spcPct val="0"/>
              </a:spcAft>
            </a:pPr>
            <a:endPar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spcBef>
                <a:spcPct val="0"/>
              </a:spcBef>
              <a:spcAft>
                <a:spcPct val="0"/>
              </a:spcAft>
            </a:pPr>
            <a:r>
              <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2.广州白云机场——樟宜机场</a:t>
            </a:r>
            <a:endPar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pPr>
            <a:r>
              <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集货截止时间：</a:t>
            </a:r>
            <a:r>
              <a:rPr lang="zh-CN" altLang="en-US" sz="16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11月10日</a:t>
            </a:r>
            <a:endParaRPr lang="zh-CN" altLang="en-US" sz="16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pPr>
            <a:r>
              <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清关时间：</a:t>
            </a:r>
            <a:r>
              <a:rPr lang="zh-CN" altLang="en-US" sz="16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7天</a:t>
            </a:r>
            <a:endParaRPr lang="zh-CN" altLang="en-US" sz="16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21" name="矩形 20"/>
          <p:cNvSpPr/>
          <p:nvPr/>
        </p:nvSpPr>
        <p:spPr>
          <a:xfrm>
            <a:off x="654685" y="1619250"/>
            <a:ext cx="3074670" cy="3060065"/>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sz="24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海运</a:t>
            </a:r>
            <a:r>
              <a:rPr lang="zh-CN" altLang="en-US"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  </a:t>
            </a:r>
            <a:endParaRPr lang="zh-CN" altLang="en-US"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spcBef>
                <a:spcPct val="0"/>
              </a:spcBef>
              <a:spcAft>
                <a:spcPct val="0"/>
              </a:spcAft>
            </a:pPr>
            <a:r>
              <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1.</a:t>
            </a:r>
            <a:r>
              <a:rPr lang="zh-CN" altLang="en-US"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钦州港——新加坡港</a:t>
            </a:r>
            <a:endParaRPr lang="zh-CN" altLang="en-US"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spcBef>
                <a:spcPct val="0"/>
              </a:spcBef>
              <a:spcAft>
                <a:spcPct val="0"/>
              </a:spcAft>
            </a:pPr>
            <a:r>
              <a:rPr lang="zh-CN" altLang="en-US"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集货截止时间：</a:t>
            </a:r>
            <a:r>
              <a:rPr lang="zh-CN" altLang="en-US" sz="16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10月15日</a:t>
            </a:r>
            <a:endParaRPr lang="zh-CN" altLang="en-US"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spcBef>
                <a:spcPct val="0"/>
              </a:spcBef>
              <a:spcAft>
                <a:spcPct val="0"/>
              </a:spcAft>
            </a:pPr>
            <a:r>
              <a:rPr lang="zh-CN" altLang="en-US"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清关时间：</a:t>
            </a:r>
            <a:r>
              <a:rPr lang="zh-CN" altLang="en-US" sz="16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20天</a:t>
            </a:r>
            <a:endParaRPr lang="zh-CN" altLang="en-US" sz="16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spcBef>
                <a:spcPct val="0"/>
              </a:spcBef>
              <a:spcAft>
                <a:spcPct val="0"/>
              </a:spcAft>
            </a:pPr>
            <a:endParaRPr lang="zh-CN" altLang="en-US"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spcBef>
                <a:spcPct val="0"/>
              </a:spcBef>
              <a:spcAft>
                <a:spcPct val="0"/>
              </a:spcAft>
            </a:pPr>
            <a:r>
              <a:rPr lang="zh-CN" altLang="en-US"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2.南沙新港——新加坡港</a:t>
            </a:r>
            <a:endParaRPr lang="zh-CN" altLang="en-US"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spcBef>
                <a:spcPct val="0"/>
              </a:spcBef>
              <a:spcAft>
                <a:spcPct val="0"/>
              </a:spcAft>
            </a:pPr>
            <a:r>
              <a:rPr lang="zh-CN" altLang="en-US"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集货截止时间：</a:t>
            </a:r>
            <a:r>
              <a:rPr lang="zh-CN" altLang="en-US" sz="16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10月1</a:t>
            </a:r>
            <a:r>
              <a:rPr lang="en-US" altLang="zh-CN" sz="16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0</a:t>
            </a:r>
            <a:r>
              <a:rPr lang="zh-CN" altLang="en-US" sz="16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日</a:t>
            </a:r>
            <a:endParaRPr lang="zh-CN" altLang="en-US"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spcBef>
                <a:spcPct val="0"/>
              </a:spcBef>
              <a:spcAft>
                <a:spcPct val="0"/>
              </a:spcAft>
            </a:pPr>
            <a:r>
              <a:rPr lang="zh-CN" altLang="en-US"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清关时间：</a:t>
            </a:r>
            <a:r>
              <a:rPr lang="zh-CN" altLang="en-US" sz="16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20天</a:t>
            </a:r>
            <a:endParaRPr lang="zh-CN" altLang="en-US" sz="14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ctr">
              <a:lnSpc>
                <a:spcPct val="150000"/>
              </a:lnSpc>
              <a:spcBef>
                <a:spcPct val="0"/>
              </a:spcBef>
              <a:spcAft>
                <a:spcPct val="0"/>
              </a:spcAft>
            </a:pPr>
            <a:endParaRPr lang="zh-CN" altLang="en-US" sz="14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24" name="矩形 23"/>
          <p:cNvSpPr/>
          <p:nvPr/>
        </p:nvSpPr>
        <p:spPr>
          <a:xfrm>
            <a:off x="4811078" y="2038350"/>
            <a:ext cx="2656702" cy="1310635"/>
          </a:xfrm>
          <a:prstGeom prst="rect">
            <a:avLst/>
          </a:prstGeom>
          <a:noFill/>
        </p:spPr>
        <p:txBody>
          <a:bodyPr wrap="square" lIns="0" tIns="0" rIns="0" bIns="0" rtlCol="0" anchor="t" anchorCtr="0">
            <a:noAutofit/>
          </a:bodyPr>
          <a:p>
            <a:pPr indent="0" fontAlgn="base">
              <a:lnSpc>
                <a:spcPts val="5000"/>
              </a:lnSpc>
              <a:spcBef>
                <a:spcPct val="0"/>
              </a:spcBef>
              <a:spcAft>
                <a:spcPct val="0"/>
              </a:spcAft>
              <a:defRPr/>
            </a:pPr>
            <a:r>
              <a:rPr lang="zh-CN" altLang="en-US" sz="2200" b="1" noProof="0">
                <a:ln>
                  <a:noFill/>
                </a:ln>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组委会提供专业的展览品运输代理服务，包括展品ATA单证册办理、运输、仓储、代理报关、现场装卸及清关报关服务。</a:t>
            </a:r>
            <a:endParaRPr lang="zh-CN" altLang="en-US" sz="2200" b="1" dirty="0">
              <a:solidFill>
                <a:schemeClr val="lt1">
                  <a:lumMod val="100000"/>
                </a:schemeClr>
              </a:solidFill>
              <a:latin typeface="+mn-ea"/>
              <a:cs typeface="+mn-ea"/>
              <a:sym typeface="+mn-ea"/>
            </a:endParaRPr>
          </a:p>
        </p:txBody>
      </p:sp>
      <p:sp>
        <p:nvSpPr>
          <p:cNvPr id="26" name="Rectangle 41747_#color-804&amp;11260"/>
          <p:cNvSpPr/>
          <p:nvPr/>
        </p:nvSpPr>
        <p:spPr>
          <a:xfrm>
            <a:off x="4740593" y="1188085"/>
            <a:ext cx="2871216" cy="630936"/>
          </a:xfrm>
          <a:custGeom>
            <a:avLst/>
            <a:gdLst/>
            <a:ahLst/>
            <a:cxnLst/>
            <a:rect l="l" t="t" r="r" b="b"/>
            <a:pathLst>
              <a:path w="2871216" h="630936">
                <a:moveTo>
                  <a:pt x="0" y="128016"/>
                </a:moveTo>
                <a:cubicBezTo>
                  <a:pt x="0" y="54864"/>
                  <a:pt x="54864" y="0"/>
                  <a:pt x="128016" y="0"/>
                </a:cubicBezTo>
                <a:lnTo>
                  <a:pt x="2871216" y="0"/>
                </a:lnTo>
                <a:lnTo>
                  <a:pt x="2871216" y="630936"/>
                </a:lnTo>
                <a:lnTo>
                  <a:pt x="128016" y="630936"/>
                </a:lnTo>
                <a:cubicBezTo>
                  <a:pt x="54864" y="630936"/>
                  <a:pt x="0" y="576072"/>
                  <a:pt x="0" y="512064"/>
                </a:cubicBezTo>
                <a:lnTo>
                  <a:pt x="0" y="128016"/>
                </a:lnTo>
              </a:path>
            </a:pathLst>
          </a:custGeom>
          <a:solidFill>
            <a:schemeClr val="lt1"/>
          </a:solidFill>
        </p:spPr>
        <p:txBody>
          <a:bodyPr wrap="square" lIns="32400" tIns="108000" rIns="551688" bIns="0">
            <a:noAutofit/>
          </a:bodyPr>
          <a:p>
            <a:pPr algn="ctr"/>
            <a:r>
              <a:rPr lang="zh-CN" altLang="zh-CN" sz="2400" b="1" dirty="0">
                <a:solidFill>
                  <a:srgbClr val="C00000"/>
                </a:solidFill>
                <a:latin typeface="+mn-ea"/>
                <a:cs typeface="+mn-ea"/>
                <a:sym typeface="+mn-ea"/>
              </a:rPr>
              <a:t>展品物流运输</a:t>
            </a:r>
            <a:endParaRPr lang="zh-CN" altLang="zh-CN" sz="2400" b="1" dirty="0">
              <a:solidFill>
                <a:srgbClr val="C00000"/>
              </a:solidFill>
              <a:latin typeface="+mn-ea"/>
              <a:cs typeface="+mn-ea"/>
              <a:sym typeface="+mn-ea"/>
            </a:endParaRPr>
          </a:p>
        </p:txBody>
      </p:sp>
      <p:sp>
        <p:nvSpPr>
          <p:cNvPr id="15" name="文本框 14"/>
          <p:cNvSpPr/>
          <p:nvPr/>
        </p:nvSpPr>
        <p:spPr>
          <a:xfrm>
            <a:off x="304800" y="5243195"/>
            <a:ext cx="3997960" cy="107632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p>
            <a:r>
              <a:rPr lang="zh-CN" altLang="en-US" sz="1600" noProof="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微软雅黑" panose="020B0503020204020204" charset="-122"/>
                <a:cs typeface="Arial" panose="020B0604020202020204" pitchFamily="34" charset="0"/>
                <a:sym typeface="+mn-ea"/>
              </a:rPr>
              <a:t>注：根据展会举办地所在国家海关规定不允许人员随身携带产品入境，如需要自行携带展品出入境，请自行办理货物ATA单证手续。</a:t>
            </a:r>
            <a:endParaRPr lang="zh-CN" altLang="en-US" sz="1600" noProof="0" dirty="0" smtClean="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微软雅黑" panose="020B0503020204020204" charset="-122"/>
              <a:cs typeface="Arial" panose="020B0604020202020204" pitchFamily="34" charset="0"/>
              <a:sym typeface="+mn-ea"/>
            </a:endParaRPr>
          </a:p>
        </p:txBody>
      </p:sp>
      <p:sp>
        <p:nvSpPr>
          <p:cNvPr id="8"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1"/>
    </p:custData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11"/>
          <p:cNvSpPr/>
          <p:nvPr>
            <p:ph type="body" idx="5"/>
          </p:nvPr>
        </p:nvSpPr>
        <p:spPr/>
        <p:txBody>
          <a:bodyPr/>
          <a:p>
            <a:endParaRPr lang="zh-CN" altLang="en-US"/>
          </a:p>
        </p:txBody>
      </p:sp>
      <p:sp>
        <p:nvSpPr>
          <p:cNvPr id="47" name="矩形: 圆角 46"/>
          <p:cNvSpPr/>
          <p:nvPr/>
        </p:nvSpPr>
        <p:spPr>
          <a:xfrm>
            <a:off x="311785" y="1247140"/>
            <a:ext cx="11628755" cy="5292090"/>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PA_库_文本框 18"/>
          <p:cNvSpPr/>
          <p:nvPr/>
        </p:nvSpPr>
        <p:spPr>
          <a:xfrm>
            <a:off x="1454150" y="361950"/>
            <a:ext cx="4085590" cy="501650"/>
          </a:xfrm>
          <a:prstGeom prst="rect">
            <a:avLst/>
          </a:prstGeom>
          <a:noFill/>
        </p:spPr>
        <p:txBody>
          <a:bodyPr vert="horz" wrap="square" rtlCol="0">
            <a:spAutoFit/>
          </a:bodyPr>
          <a:lstStyle/>
          <a:p>
            <a:pPr algn="dist"/>
            <a:r>
              <a:rPr lang="zh-CN" altLang="en-US" sz="2670" b="1" dirty="0">
                <a:solidFill>
                  <a:schemeClr val="bg2"/>
                </a:solidFill>
                <a:cs typeface="+mn-ea"/>
                <a:sym typeface="+mn-lt"/>
              </a:rPr>
              <a:t>物流运输相关材料及要求</a:t>
            </a:r>
            <a:endParaRPr lang="zh-CN" altLang="en-US" sz="2670" b="1" dirty="0">
              <a:solidFill>
                <a:schemeClr val="bg2"/>
              </a:solidFill>
              <a:cs typeface="+mn-ea"/>
              <a:sym typeface="+mn-lt"/>
            </a:endParaRPr>
          </a:p>
        </p:txBody>
      </p:sp>
      <p:sp>
        <p:nvSpPr>
          <p:cNvPr id="84" name="文本框 83"/>
          <p:cNvSpPr/>
          <p:nvPr/>
        </p:nvSpPr>
        <p:spPr>
          <a:xfrm>
            <a:off x="339090" y="1278890"/>
            <a:ext cx="11618595" cy="5370195"/>
          </a:xfrm>
          <a:prstGeom prst="rect">
            <a:avLst/>
          </a:prstGeom>
          <a:noFill/>
        </p:spPr>
        <p:txBody>
          <a:bodyPr wrap="square" rtlCol="0">
            <a:noAutofit/>
          </a:bodyPr>
          <a:lstStyle/>
          <a:p>
            <a:pPr indent="0" algn="just" fontAlgn="auto">
              <a:lnSpc>
                <a:spcPts val="3700"/>
              </a:lnSpc>
            </a:pPr>
            <a:r>
              <a:rPr lang="zh-CN" altLang="en-US" sz="2000" b="1">
                <a:solidFill>
                  <a:schemeClr val="accent1"/>
                </a:solidFill>
                <a:latin typeface="思源黑体 Medium" panose="020B0600000000000000" charset="-122"/>
                <a:ea typeface="思源黑体 Medium" panose="020B0600000000000000" charset="-122"/>
                <a:cs typeface="思源黑体 Medium" panose="020B0600000000000000" charset="-122"/>
              </a:rPr>
              <a:t>1. 办理好进出口收发货人备案登记手续。</a:t>
            </a:r>
            <a:endParaRPr lang="zh-CN" altLang="en-US" sz="2000" b="1">
              <a:solidFill>
                <a:schemeClr val="accent1"/>
              </a:solidFill>
              <a:latin typeface="思源黑体 Medium" panose="020B0600000000000000" charset="-122"/>
              <a:ea typeface="思源黑体 Medium" panose="020B0600000000000000" charset="-122"/>
              <a:cs typeface="思源黑体 Medium" panose="020B0600000000000000" charset="-122"/>
            </a:endParaRPr>
          </a:p>
          <a:p>
            <a:pPr indent="0" algn="just" fontAlgn="auto">
              <a:lnSpc>
                <a:spcPts val="3700"/>
              </a:lnSpc>
            </a:pPr>
            <a:r>
              <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rPr>
              <a:t>2. 准备好必要文件：包括商业发票、装箱单、境外主办方的展会邀请函、质量证明书、原产地证书、出口许可证等文件。</a:t>
            </a:r>
            <a:endPar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endParaRPr>
          </a:p>
          <a:p>
            <a:pPr indent="0" algn="just" fontAlgn="auto">
              <a:lnSpc>
                <a:spcPts val="3700"/>
              </a:lnSpc>
            </a:pPr>
            <a:r>
              <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rPr>
              <a:t>3.特殊资质</a:t>
            </a:r>
            <a:r>
              <a:rPr lang="zh-CN" altLang="en-US" sz="2000" b="1">
                <a:solidFill>
                  <a:schemeClr val="accent1"/>
                </a:solidFill>
                <a:latin typeface="思源黑体 Medium" panose="020B0600000000000000" charset="-122"/>
                <a:ea typeface="思源黑体 Medium" panose="020B0600000000000000" charset="-122"/>
                <a:cs typeface="思源黑体 Medium" panose="020B0600000000000000" charset="-122"/>
              </a:rPr>
              <a:t>：出口食品生产企业备案、出口食品原料种植场备案、出口食品原料养殖场备案、出境水果包装厂注册登记、出境水果果园注册登记、出境竹木草制品生产企业注册登记，以上备案向所在地海关备案，备案程序和要求由海关总署制定。</a:t>
            </a:r>
            <a:endParaRPr lang="zh-CN" altLang="en-US" sz="2000" b="1">
              <a:solidFill>
                <a:schemeClr val="accent1"/>
              </a:solidFill>
              <a:latin typeface="思源黑体 Medium" panose="020B0600000000000000" charset="-122"/>
              <a:ea typeface="思源黑体 Medium" panose="020B0600000000000000" charset="-122"/>
              <a:cs typeface="思源黑体 Medium" panose="020B0600000000000000" charset="-122"/>
            </a:endParaRPr>
          </a:p>
          <a:p>
            <a:pPr indent="0" algn="just" fontAlgn="auto">
              <a:lnSpc>
                <a:spcPts val="3700"/>
              </a:lnSpc>
            </a:pPr>
            <a:r>
              <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rPr>
              <a:t>4. 相关政策法规：</a:t>
            </a:r>
            <a:endPar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endParaRPr>
          </a:p>
          <a:p>
            <a:pPr indent="0" algn="just" fontAlgn="auto">
              <a:lnSpc>
                <a:spcPts val="3700"/>
              </a:lnSpc>
            </a:pPr>
            <a:r>
              <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rPr>
              <a:t>1）出口食品保存期限不得少于食品保质期至期满后6个月的追溯时间段；没有明确保质期的，保存期限不得少于2年。</a:t>
            </a:r>
            <a:endPar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endParaRPr>
          </a:p>
          <a:p>
            <a:pPr indent="0" algn="just" fontAlgn="auto">
              <a:lnSpc>
                <a:spcPts val="3700"/>
              </a:lnSpc>
            </a:pPr>
            <a:r>
              <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rPr>
              <a:t>2）出口食品生产企业应当保证出口食品包装和运输方式符合食品安全要求。</a:t>
            </a:r>
            <a:endPar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endParaRPr>
          </a:p>
          <a:p>
            <a:pPr indent="0" algn="just" fontAlgn="auto">
              <a:lnSpc>
                <a:spcPts val="3700"/>
              </a:lnSpc>
            </a:pPr>
            <a:r>
              <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rPr>
              <a:t>3）出口食品生产企业应当在运输包装上标注生产企业备案号、产品品名、生产批号和生产</a:t>
            </a:r>
            <a:r>
              <a:rPr lang="zh-CN" altLang="en-US" sz="2000" b="1">
                <a:solidFill>
                  <a:schemeClr val="accent1"/>
                </a:solidFill>
                <a:latin typeface="思源黑体 Medium" panose="020B0600000000000000" charset="-122"/>
                <a:ea typeface="思源黑体 Medium" panose="020B0600000000000000" charset="-122"/>
                <a:cs typeface="思源黑体 Medium" panose="020B0600000000000000" charset="-122"/>
              </a:rPr>
              <a:t>、</a:t>
            </a:r>
            <a:r>
              <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rPr>
              <a:t>日期。</a:t>
            </a:r>
            <a:endPar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endParaRPr>
          </a:p>
        </p:txBody>
      </p:sp>
      <p:sp>
        <p:nvSpPr>
          <p:cNvPr id="11"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
        <p:nvSpPr>
          <p:cNvPr id="2" name="restaurant-utensils_18500"/>
          <p:cNvSpPr/>
          <p:nvPr/>
        </p:nvSpPr>
        <p:spPr>
          <a:xfrm>
            <a:off x="389359" y="185773"/>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4" name="图片 23" descr="未标题-1"/>
          <p:cNvPicPr/>
          <p:nvPr/>
        </p:nvPicPr>
        <p:blipFill>
          <a:blip r:embed="rId1"/>
          <a:stretch>
            <a:fillRect/>
          </a:stretch>
        </p:blipFill>
        <p:spPr>
          <a:xfrm>
            <a:off x="3842385" y="339725"/>
            <a:ext cx="10730865" cy="6750050"/>
          </a:xfrm>
          <a:prstGeom prst="rect">
            <a:avLst/>
          </a:prstGeom>
          <a:noFill/>
          <a:ln w="12700">
            <a:noFill/>
          </a:ln>
          <a:effectLst>
            <a:outerShdw blurRad="50800" dist="38100" dir="2700000" algn="tl" rotWithShape="0">
              <a:prstClr val="black">
                <a:alpha val="40000"/>
              </a:prstClr>
            </a:outerShdw>
            <a:softEdge rad="25400"/>
          </a:effectLst>
        </p:spPr>
      </p:pic>
      <p:sp>
        <p:nvSpPr>
          <p:cNvPr id="3" name="文本框 2"/>
          <p:cNvSpPr/>
          <p:nvPr/>
        </p:nvSpPr>
        <p:spPr>
          <a:xfrm>
            <a:off x="909320" y="1849120"/>
            <a:ext cx="6629400" cy="2861310"/>
          </a:xfrm>
          <a:prstGeom prst="rect">
            <a:avLst/>
          </a:prstGeom>
          <a:noFill/>
          <a:effectLst/>
        </p:spPr>
        <p:txBody>
          <a:bodyPr wrap="square" rtlCol="0" anchor="t">
            <a:spAutoFit/>
          </a:bodyPr>
          <a:p>
            <a:pPr algn="just">
              <a:lnSpc>
                <a:spcPct val="150000"/>
              </a:lnSpc>
              <a:spcAft>
                <a:spcPts val="0"/>
              </a:spcAft>
            </a:pPr>
            <a:r>
              <a:rPr lang="zh-CN" altLang="en-US" sz="2400" kern="100" dirty="0" smtClean="0">
                <a:solidFill>
                  <a:schemeClr val="bg1"/>
                </a:solidFill>
                <a:latin typeface="微软雅黑" panose="020B0503020204020204" charset="-122"/>
                <a:ea typeface="微软雅黑" panose="020B0503020204020204" charset="-122"/>
                <a:cs typeface="Times New Roman" panose="02020603050405020304" charset="0"/>
                <a:sym typeface="+mn-ea"/>
              </a:rPr>
              <a:t>成立于</a:t>
            </a:r>
            <a:r>
              <a:rPr lang="en-US" altLang="zh-CN" sz="2400" kern="100" dirty="0" smtClean="0">
                <a:solidFill>
                  <a:schemeClr val="bg1"/>
                </a:solidFill>
                <a:latin typeface="微软雅黑" panose="020B0503020204020204" charset="-122"/>
                <a:ea typeface="微软雅黑" panose="020B0503020204020204" charset="-122"/>
                <a:cs typeface="Times New Roman" panose="02020603050405020304" charset="0"/>
                <a:sym typeface="+mn-ea"/>
              </a:rPr>
              <a:t>2019</a:t>
            </a:r>
            <a:r>
              <a:rPr lang="zh-CN" altLang="en-US" sz="2400" kern="100" dirty="0" smtClean="0">
                <a:solidFill>
                  <a:schemeClr val="bg1"/>
                </a:solidFill>
                <a:latin typeface="微软雅黑" panose="020B0503020204020204" charset="-122"/>
                <a:ea typeface="微软雅黑" panose="020B0503020204020204" charset="-122"/>
                <a:cs typeface="Times New Roman" panose="02020603050405020304" charset="0"/>
                <a:sym typeface="+mn-ea"/>
              </a:rPr>
              <a:t>年</a:t>
            </a:r>
            <a:r>
              <a:rPr lang="en-US" altLang="zh-CN" sz="2400" kern="100" dirty="0" smtClean="0">
                <a:solidFill>
                  <a:schemeClr val="bg1"/>
                </a:solidFill>
                <a:latin typeface="微软雅黑" panose="020B0503020204020204" charset="-122"/>
                <a:ea typeface="微软雅黑" panose="020B0503020204020204" charset="-122"/>
                <a:cs typeface="Times New Roman" panose="02020603050405020304" charset="0"/>
                <a:sym typeface="+mn-ea"/>
              </a:rPr>
              <a:t>1</a:t>
            </a:r>
            <a:r>
              <a:rPr lang="zh-CN" altLang="en-US" sz="2400" kern="100" dirty="0" smtClean="0">
                <a:solidFill>
                  <a:schemeClr val="bg1"/>
                </a:solidFill>
                <a:latin typeface="微软雅黑" panose="020B0503020204020204" charset="-122"/>
                <a:ea typeface="微软雅黑" panose="020B0503020204020204" charset="-122"/>
                <a:cs typeface="Times New Roman" panose="02020603050405020304" charset="0"/>
                <a:sym typeface="+mn-ea"/>
              </a:rPr>
              <a:t>月，注册资本</a:t>
            </a:r>
            <a:r>
              <a:rPr lang="en-US" altLang="zh-CN" sz="2400" kern="100" dirty="0" smtClean="0">
                <a:solidFill>
                  <a:schemeClr val="bg1"/>
                </a:solidFill>
                <a:latin typeface="微软雅黑" panose="020B0503020204020204" charset="-122"/>
                <a:ea typeface="微软雅黑" panose="020B0503020204020204" charset="-122"/>
                <a:cs typeface="Times New Roman" panose="02020603050405020304" charset="0"/>
                <a:sym typeface="+mn-ea"/>
              </a:rPr>
              <a:t>2000</a:t>
            </a:r>
            <a:r>
              <a:rPr lang="zh-CN" altLang="en-US" sz="2400" kern="100" dirty="0" smtClean="0">
                <a:solidFill>
                  <a:schemeClr val="bg1"/>
                </a:solidFill>
                <a:latin typeface="微软雅黑" panose="020B0503020204020204" charset="-122"/>
                <a:ea typeface="微软雅黑" panose="020B0503020204020204" charset="-122"/>
                <a:cs typeface="Times New Roman" panose="02020603050405020304" charset="0"/>
                <a:sym typeface="+mn-ea"/>
              </a:rPr>
              <a:t>万元</a:t>
            </a:r>
            <a:endParaRPr lang="zh-CN" altLang="en-US" sz="2400" kern="100" dirty="0" smtClean="0">
              <a:solidFill>
                <a:schemeClr val="bg1"/>
              </a:solidFill>
              <a:latin typeface="微软雅黑" panose="020B0503020204020204" charset="-122"/>
              <a:ea typeface="微软雅黑" panose="020B0503020204020204" charset="-122"/>
              <a:cs typeface="Times New Roman" panose="02020603050405020304" charset="0"/>
            </a:endParaRPr>
          </a:p>
          <a:p>
            <a:pPr algn="just">
              <a:lnSpc>
                <a:spcPct val="150000"/>
              </a:lnSpc>
              <a:spcAft>
                <a:spcPts val="0"/>
              </a:spcAft>
            </a:pPr>
            <a:r>
              <a:rPr lang="zh-CN" altLang="en-US" sz="2400" kern="100" dirty="0" smtClean="0">
                <a:solidFill>
                  <a:schemeClr val="bg1"/>
                </a:solidFill>
                <a:latin typeface="微软雅黑" panose="020B0503020204020204" charset="-122"/>
                <a:ea typeface="微软雅黑" panose="020B0503020204020204" charset="-122"/>
                <a:cs typeface="Times New Roman" panose="02020603050405020304" charset="0"/>
                <a:sym typeface="+mn-ea"/>
              </a:rPr>
              <a:t>广西国际博览集团旗下全国资子公司</a:t>
            </a:r>
            <a:endParaRPr lang="zh-CN" altLang="en-US" sz="2400" kern="100" dirty="0" smtClean="0">
              <a:solidFill>
                <a:schemeClr val="bg1"/>
              </a:solidFill>
              <a:latin typeface="微软雅黑" panose="020B0503020204020204" charset="-122"/>
              <a:ea typeface="微软雅黑" panose="020B0503020204020204" charset="-122"/>
              <a:cs typeface="Times New Roman" panose="02020603050405020304" charset="0"/>
            </a:endParaRPr>
          </a:p>
          <a:p>
            <a:pPr algn="just">
              <a:lnSpc>
                <a:spcPct val="150000"/>
              </a:lnSpc>
              <a:spcAft>
                <a:spcPts val="0"/>
              </a:spcAft>
            </a:pPr>
            <a:r>
              <a:rPr lang="zh-CN" altLang="en-US" sz="2400" kern="100" dirty="0" smtClean="0">
                <a:solidFill>
                  <a:schemeClr val="bg1"/>
                </a:solidFill>
                <a:latin typeface="微软雅黑" panose="020B0503020204020204" charset="-122"/>
                <a:ea typeface="微软雅黑" panose="020B0503020204020204" charset="-122"/>
                <a:cs typeface="Times New Roman" panose="02020603050405020304" charset="0"/>
                <a:sym typeface="+mn-ea"/>
              </a:rPr>
              <a:t>中国</a:t>
            </a:r>
            <a:r>
              <a:rPr lang="en-US" altLang="zh-CN" sz="2400" kern="100" dirty="0" smtClean="0">
                <a:solidFill>
                  <a:schemeClr val="bg1"/>
                </a:solidFill>
                <a:latin typeface="微软雅黑" panose="020B0503020204020204" charset="-122"/>
                <a:ea typeface="微软雅黑" panose="020B0503020204020204" charset="-122"/>
                <a:cs typeface="Times New Roman" panose="02020603050405020304" charset="0"/>
                <a:sym typeface="+mn-ea"/>
              </a:rPr>
              <a:t>—</a:t>
            </a:r>
            <a:r>
              <a:rPr lang="zh-CN" altLang="en-US" sz="2400" kern="100" dirty="0" smtClean="0">
                <a:solidFill>
                  <a:schemeClr val="bg1"/>
                </a:solidFill>
                <a:latin typeface="微软雅黑" panose="020B0503020204020204" charset="-122"/>
                <a:ea typeface="微软雅黑" panose="020B0503020204020204" charset="-122"/>
                <a:cs typeface="Times New Roman" panose="02020603050405020304" charset="0"/>
                <a:sym typeface="+mn-ea"/>
              </a:rPr>
              <a:t>东盟博览会唯一官方展览服务商、</a:t>
            </a:r>
            <a:endParaRPr lang="zh-CN" altLang="en-US" sz="2400" kern="100" dirty="0" smtClean="0">
              <a:solidFill>
                <a:schemeClr val="bg1"/>
              </a:solidFill>
              <a:latin typeface="微软雅黑" panose="020B0503020204020204" charset="-122"/>
              <a:ea typeface="微软雅黑" panose="020B0503020204020204" charset="-122"/>
              <a:cs typeface="Times New Roman" panose="02020603050405020304" charset="0"/>
              <a:sym typeface="+mn-ea"/>
            </a:endParaRPr>
          </a:p>
          <a:p>
            <a:pPr algn="just">
              <a:lnSpc>
                <a:spcPct val="150000"/>
              </a:lnSpc>
              <a:spcAft>
                <a:spcPts val="0"/>
              </a:spcAft>
            </a:pPr>
            <a:r>
              <a:rPr lang="zh-CN" altLang="en-US" sz="2400" kern="100" dirty="0" smtClean="0">
                <a:solidFill>
                  <a:schemeClr val="bg1"/>
                </a:solidFill>
                <a:latin typeface="微软雅黑" panose="020B0503020204020204" charset="-122"/>
                <a:ea typeface="微软雅黑" panose="020B0503020204020204" charset="-122"/>
                <a:cs typeface="Times New Roman" panose="02020603050405020304" charset="0"/>
                <a:sym typeface="+mn-ea"/>
              </a:rPr>
              <a:t>宣传推广服务商</a:t>
            </a:r>
            <a:endParaRPr lang="zh-CN" altLang="en-US" sz="2400" kern="100" dirty="0" smtClean="0">
              <a:solidFill>
                <a:schemeClr val="bg1"/>
              </a:solidFill>
              <a:latin typeface="微软雅黑" panose="020B0503020204020204" charset="-122"/>
              <a:ea typeface="微软雅黑" panose="020B0503020204020204" charset="-122"/>
              <a:cs typeface="Times New Roman" panose="02020603050405020304" charset="0"/>
            </a:endParaRPr>
          </a:p>
          <a:p>
            <a:pPr algn="just">
              <a:lnSpc>
                <a:spcPct val="150000"/>
              </a:lnSpc>
              <a:spcAft>
                <a:spcPts val="0"/>
              </a:spcAft>
            </a:pPr>
            <a:r>
              <a:rPr lang="zh-CN" altLang="en-US" sz="2400" kern="100" dirty="0" smtClean="0">
                <a:solidFill>
                  <a:schemeClr val="bg1"/>
                </a:solidFill>
                <a:latin typeface="微软雅黑" panose="020B0503020204020204" charset="-122"/>
                <a:ea typeface="微软雅黑" panose="020B0503020204020204" charset="-122"/>
                <a:cs typeface="Times New Roman" panose="02020603050405020304" charset="0"/>
                <a:sym typeface="+mn-ea"/>
              </a:rPr>
              <a:t>广西会议展览业协会副会长单位</a:t>
            </a:r>
            <a:endParaRPr lang="zh-CN" altLang="en-US" sz="2400" kern="100" dirty="0" smtClean="0">
              <a:solidFill>
                <a:schemeClr val="bg1"/>
              </a:solidFill>
              <a:latin typeface="微软雅黑" panose="020B0503020204020204" charset="-122"/>
              <a:ea typeface="微软雅黑" panose="020B0503020204020204" charset="-122"/>
              <a:cs typeface="Times New Roman" panose="02020603050405020304" charset="0"/>
              <a:sym typeface="+mn-ea"/>
            </a:endParaRPr>
          </a:p>
        </p:txBody>
      </p:sp>
      <p:sp>
        <p:nvSpPr>
          <p:cNvPr id="27" name="矩形 26"/>
          <p:cNvSpPr/>
          <p:nvPr/>
        </p:nvSpPr>
        <p:spPr>
          <a:xfrm>
            <a:off x="465455" y="339725"/>
            <a:ext cx="6956425" cy="620395"/>
          </a:xfrm>
          <a:prstGeom prst="rect">
            <a:avLst/>
          </a:prstGeom>
        </p:spPr>
        <p:txBody>
          <a:bodyPr wrap="square">
            <a:noAutofit/>
          </a:bodyPr>
          <a:p>
            <a:pPr algn="just">
              <a:spcAft>
                <a:spcPts val="0"/>
              </a:spcAft>
            </a:pPr>
            <a:r>
              <a:rPr lang="zh-CN" altLang="en-US" sz="3200" b="1" kern="100" dirty="0" smtClean="0">
                <a:solidFill>
                  <a:schemeClr val="bg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charset="0"/>
              </a:rPr>
              <a:t>广西东博会国际会展有限公司</a:t>
            </a:r>
            <a:endParaRPr lang="zh-CN" altLang="en-US" sz="3200" b="1" kern="100" dirty="0" smtClean="0">
              <a:solidFill>
                <a:schemeClr val="bg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charset="0"/>
            </a:endParaRPr>
          </a:p>
        </p:txBody>
      </p:sp>
      <p:sp>
        <p:nvSpPr>
          <p:cNvPr id="31" name="Freeform 189"/>
          <p:cNvSpPr/>
          <p:nvPr/>
        </p:nvSpPr>
        <p:spPr>
          <a:xfrm>
            <a:off x="691198" y="3283903"/>
            <a:ext cx="153988" cy="155575"/>
          </a:xfrm>
          <a:custGeom>
            <a:avLst/>
            <a:gdLst>
              <a:gd name="T0" fmla="*/ 0 w 378"/>
              <a:gd name="T1" fmla="*/ 189 h 378"/>
              <a:gd name="T2" fmla="*/ 189 w 378"/>
              <a:gd name="T3" fmla="*/ 0 h 378"/>
              <a:gd name="T4" fmla="*/ 378 w 378"/>
              <a:gd name="T5" fmla="*/ 189 h 378"/>
              <a:gd name="T6" fmla="*/ 189 w 378"/>
              <a:gd name="T7" fmla="*/ 378 h 378"/>
              <a:gd name="T8" fmla="*/ 0 w 378"/>
              <a:gd name="T9" fmla="*/ 189 h 378"/>
            </a:gdLst>
            <a:ahLst/>
            <a:cxnLst>
              <a:cxn ang="0">
                <a:pos x="T0" y="T1"/>
              </a:cxn>
              <a:cxn ang="0">
                <a:pos x="T2" y="T3"/>
              </a:cxn>
              <a:cxn ang="0">
                <a:pos x="T4" y="T5"/>
              </a:cxn>
              <a:cxn ang="0">
                <a:pos x="T6" y="T7"/>
              </a:cxn>
              <a:cxn ang="0">
                <a:pos x="T8" y="T9"/>
              </a:cxn>
            </a:cxnLst>
            <a:rect l="0" t="0" r="r" b="b"/>
            <a:pathLst>
              <a:path w="378" h="378">
                <a:moveTo>
                  <a:pt x="0" y="189"/>
                </a:moveTo>
                <a:lnTo>
                  <a:pt x="189" y="0"/>
                </a:lnTo>
                <a:lnTo>
                  <a:pt x="378" y="189"/>
                </a:lnTo>
                <a:lnTo>
                  <a:pt x="189" y="378"/>
                </a:lnTo>
                <a:lnTo>
                  <a:pt x="0" y="189"/>
                </a:lnTo>
                <a:close/>
              </a:path>
            </a:pathLst>
          </a:custGeom>
          <a:solidFill>
            <a:schemeClr val="bg1"/>
          </a:solidFill>
          <a:ln w="12700">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
        <p:nvSpPr>
          <p:cNvPr id="4" name="Freeform 187"/>
          <p:cNvSpPr/>
          <p:nvPr/>
        </p:nvSpPr>
        <p:spPr>
          <a:xfrm>
            <a:off x="691515" y="2689543"/>
            <a:ext cx="155575" cy="155575"/>
          </a:xfrm>
          <a:custGeom>
            <a:avLst/>
            <a:gdLst>
              <a:gd name="T0" fmla="*/ 0 w 378"/>
              <a:gd name="T1" fmla="*/ 189 h 378"/>
              <a:gd name="T2" fmla="*/ 189 w 378"/>
              <a:gd name="T3" fmla="*/ 0 h 378"/>
              <a:gd name="T4" fmla="*/ 378 w 378"/>
              <a:gd name="T5" fmla="*/ 189 h 378"/>
              <a:gd name="T6" fmla="*/ 189 w 378"/>
              <a:gd name="T7" fmla="*/ 378 h 378"/>
              <a:gd name="T8" fmla="*/ 0 w 378"/>
              <a:gd name="T9" fmla="*/ 189 h 378"/>
            </a:gdLst>
            <a:ahLst/>
            <a:cxnLst>
              <a:cxn ang="0">
                <a:pos x="T0" y="T1"/>
              </a:cxn>
              <a:cxn ang="0">
                <a:pos x="T2" y="T3"/>
              </a:cxn>
              <a:cxn ang="0">
                <a:pos x="T4" y="T5"/>
              </a:cxn>
              <a:cxn ang="0">
                <a:pos x="T6" y="T7"/>
              </a:cxn>
              <a:cxn ang="0">
                <a:pos x="T8" y="T9"/>
              </a:cxn>
            </a:cxnLst>
            <a:rect l="0" t="0" r="r" b="b"/>
            <a:pathLst>
              <a:path w="378" h="378">
                <a:moveTo>
                  <a:pt x="0" y="189"/>
                </a:moveTo>
                <a:lnTo>
                  <a:pt x="189" y="0"/>
                </a:lnTo>
                <a:lnTo>
                  <a:pt x="378" y="189"/>
                </a:lnTo>
                <a:lnTo>
                  <a:pt x="189" y="378"/>
                </a:lnTo>
                <a:lnTo>
                  <a:pt x="0" y="189"/>
                </a:lnTo>
                <a:close/>
              </a:path>
            </a:pathLst>
          </a:custGeom>
          <a:solidFill>
            <a:schemeClr val="bg1"/>
          </a:solidFill>
          <a:ln w="12700">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
        <p:nvSpPr>
          <p:cNvPr id="5" name="Freeform 187"/>
          <p:cNvSpPr/>
          <p:nvPr/>
        </p:nvSpPr>
        <p:spPr>
          <a:xfrm>
            <a:off x="692785" y="2157413"/>
            <a:ext cx="155575" cy="155575"/>
          </a:xfrm>
          <a:custGeom>
            <a:avLst/>
            <a:gdLst>
              <a:gd name="T0" fmla="*/ 0 w 378"/>
              <a:gd name="T1" fmla="*/ 189 h 378"/>
              <a:gd name="T2" fmla="*/ 189 w 378"/>
              <a:gd name="T3" fmla="*/ 0 h 378"/>
              <a:gd name="T4" fmla="*/ 378 w 378"/>
              <a:gd name="T5" fmla="*/ 189 h 378"/>
              <a:gd name="T6" fmla="*/ 189 w 378"/>
              <a:gd name="T7" fmla="*/ 378 h 378"/>
              <a:gd name="T8" fmla="*/ 0 w 378"/>
              <a:gd name="T9" fmla="*/ 189 h 378"/>
            </a:gdLst>
            <a:ahLst/>
            <a:cxnLst>
              <a:cxn ang="0">
                <a:pos x="T0" y="T1"/>
              </a:cxn>
              <a:cxn ang="0">
                <a:pos x="T2" y="T3"/>
              </a:cxn>
              <a:cxn ang="0">
                <a:pos x="T4" y="T5"/>
              </a:cxn>
              <a:cxn ang="0">
                <a:pos x="T6" y="T7"/>
              </a:cxn>
              <a:cxn ang="0">
                <a:pos x="T8" y="T9"/>
              </a:cxn>
            </a:cxnLst>
            <a:rect l="0" t="0" r="r" b="b"/>
            <a:pathLst>
              <a:path w="378" h="378">
                <a:moveTo>
                  <a:pt x="0" y="189"/>
                </a:moveTo>
                <a:lnTo>
                  <a:pt x="189" y="0"/>
                </a:lnTo>
                <a:lnTo>
                  <a:pt x="378" y="189"/>
                </a:lnTo>
                <a:lnTo>
                  <a:pt x="189" y="378"/>
                </a:lnTo>
                <a:lnTo>
                  <a:pt x="0" y="189"/>
                </a:lnTo>
                <a:close/>
              </a:path>
            </a:pathLst>
          </a:custGeom>
          <a:solidFill>
            <a:schemeClr val="bg1"/>
          </a:solidFill>
          <a:ln w="12700">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
        <p:nvSpPr>
          <p:cNvPr id="6" name="Freeform 190"/>
          <p:cNvSpPr/>
          <p:nvPr/>
        </p:nvSpPr>
        <p:spPr>
          <a:xfrm>
            <a:off x="692468" y="4320858"/>
            <a:ext cx="153988" cy="155575"/>
          </a:xfrm>
          <a:custGeom>
            <a:avLst/>
            <a:gdLst>
              <a:gd name="T0" fmla="*/ 0 w 378"/>
              <a:gd name="T1" fmla="*/ 189 h 378"/>
              <a:gd name="T2" fmla="*/ 189 w 378"/>
              <a:gd name="T3" fmla="*/ 0 h 378"/>
              <a:gd name="T4" fmla="*/ 378 w 378"/>
              <a:gd name="T5" fmla="*/ 189 h 378"/>
              <a:gd name="T6" fmla="*/ 189 w 378"/>
              <a:gd name="T7" fmla="*/ 378 h 378"/>
              <a:gd name="T8" fmla="*/ 0 w 378"/>
              <a:gd name="T9" fmla="*/ 189 h 378"/>
            </a:gdLst>
            <a:ahLst/>
            <a:cxnLst>
              <a:cxn ang="0">
                <a:pos x="T0" y="T1"/>
              </a:cxn>
              <a:cxn ang="0">
                <a:pos x="T2" y="T3"/>
              </a:cxn>
              <a:cxn ang="0">
                <a:pos x="T4" y="T5"/>
              </a:cxn>
              <a:cxn ang="0">
                <a:pos x="T6" y="T7"/>
              </a:cxn>
              <a:cxn ang="0">
                <a:pos x="T8" y="T9"/>
              </a:cxn>
            </a:cxnLst>
            <a:rect l="0" t="0" r="r" b="b"/>
            <a:pathLst>
              <a:path w="378" h="378">
                <a:moveTo>
                  <a:pt x="0" y="189"/>
                </a:moveTo>
                <a:lnTo>
                  <a:pt x="189" y="0"/>
                </a:lnTo>
                <a:lnTo>
                  <a:pt x="378" y="189"/>
                </a:lnTo>
                <a:lnTo>
                  <a:pt x="189" y="378"/>
                </a:lnTo>
                <a:lnTo>
                  <a:pt x="0" y="189"/>
                </a:lnTo>
                <a:close/>
              </a:path>
            </a:pathLst>
          </a:custGeom>
          <a:solidFill>
            <a:schemeClr val="bg1"/>
          </a:solidFill>
          <a:ln w="12700">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
        <p:nvSpPr>
          <p:cNvPr id="10" name="Freeform 20"/>
          <p:cNvSpPr/>
          <p:nvPr/>
        </p:nvSpPr>
        <p:spPr>
          <a:xfrm>
            <a:off x="11099165" y="339725"/>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2"/>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文本框 286" descr="e7d195523061f1c09e9d68d7cf438b91ef959ecb14fc25d26BBA7F7DBC18E55DFF4014AF651F0BF2569D4B6C1DA7F1A4683A481403BD872FC687266AD13265C1DE7C373772FD8728ABDD69ADD03BFF5BE2862BC891DBB79EB73C15828F0DF1DC2F0B1C670C38CB84D872D3C6C609B3C2C95C34232EA5F7BBA4BF190274E430E03C02613D2AC7931007E66AA5AE319EC6"/>
          <p:cNvSpPr/>
          <p:nvPr/>
        </p:nvSpPr>
        <p:spPr>
          <a:xfrm>
            <a:off x="1406525" y="280247"/>
            <a:ext cx="3975947" cy="501650"/>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None/>
              <a:defRPr/>
            </a:pPr>
            <a:r>
              <a:rPr kumimoji="0" lang="zh-CN" altLang="en-US" sz="2665" b="1" i="0" u="none" strike="noStrike" kern="1200" cap="none" spc="0" normalizeH="0" noProof="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微软雅黑" panose="020B0503020204020204" charset="-122"/>
                <a:sym typeface="Arial" panose="020B0604020202020204" pitchFamily="34" charset="0"/>
              </a:rPr>
              <a:t>商旅考察服务</a:t>
            </a:r>
            <a:endParaRPr kumimoji="0" lang="zh-CN" altLang="en-US" sz="2665" b="1" i="0" u="none" strike="noStrike" kern="1200" cap="none" spc="0" normalizeH="0" noProof="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2" name="矩形 11"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nvSpPr>
        <p:spPr>
          <a:xfrm>
            <a:off x="509693" y="4294293"/>
            <a:ext cx="1519767" cy="942340"/>
          </a:xfrm>
          <a:prstGeom prst="rect">
            <a:avLst/>
          </a:prstGeom>
        </p:spPr>
        <p:txBody>
          <a:bodyPr wrap="square">
            <a:noAutofit/>
          </a:bodyPr>
          <a:lstStyle/>
          <a:p>
            <a:pPr algn="l" fontAlgn="base">
              <a:lnSpc>
                <a:spcPct val="190000"/>
              </a:lnSpc>
              <a:spcBef>
                <a:spcPct val="0"/>
              </a:spcBef>
              <a:spcAft>
                <a:spcPct val="0"/>
              </a:spcAft>
              <a:defRPr/>
            </a:pPr>
            <a:r>
              <a:rPr kumimoji="0" lang="zh-CN" altLang="en-US" sz="1335" b="1" i="0" u="none" strike="noStrike" kern="1200" cap="none" spc="0" normalizeH="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为随团人员预定国际往返机票</a:t>
            </a:r>
            <a:endParaRPr kumimoji="0" lang="zh-CN" altLang="en-US" sz="1335" b="1" i="0" u="none" strike="noStrike" kern="1200" cap="none" spc="0" normalizeH="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31" name="矩形 30"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nvSpPr>
        <p:spPr>
          <a:xfrm>
            <a:off x="2029460" y="2170853"/>
            <a:ext cx="1762760" cy="942340"/>
          </a:xfrm>
          <a:prstGeom prst="rect">
            <a:avLst/>
          </a:prstGeom>
        </p:spPr>
        <p:txBody>
          <a:bodyPr wrap="square">
            <a:noAutofit/>
          </a:bodyPr>
          <a:p>
            <a:pPr algn="l" fontAlgn="base">
              <a:lnSpc>
                <a:spcPct val="190000"/>
              </a:lnSpc>
              <a:spcBef>
                <a:spcPct val="0"/>
              </a:spcBef>
              <a:spcAft>
                <a:spcPct val="0"/>
              </a:spcAft>
              <a:defRPr/>
            </a:pPr>
            <a:r>
              <a:rPr kumimoji="0" lang="zh-CN" altLang="en-US" sz="1335" b="1" i="0" u="none" strike="noStrike" kern="1200" cap="none" spc="0" normalizeH="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为随团人员预定新加坡当地食宿服务</a:t>
            </a:r>
            <a:endParaRPr kumimoji="0" lang="zh-CN" altLang="en-US" sz="1335" b="1" i="0" u="none" strike="noStrike" kern="1200" cap="none" spc="0" normalizeH="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32" name="矩形 31"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nvSpPr>
        <p:spPr>
          <a:xfrm>
            <a:off x="3766397" y="4362027"/>
            <a:ext cx="1519767" cy="942340"/>
          </a:xfrm>
          <a:prstGeom prst="rect">
            <a:avLst/>
          </a:prstGeom>
        </p:spPr>
        <p:txBody>
          <a:bodyPr wrap="square">
            <a:noAutofit/>
          </a:bodyPr>
          <a:lstStyle/>
          <a:p>
            <a:pPr algn="l" fontAlgn="base">
              <a:lnSpc>
                <a:spcPct val="190000"/>
              </a:lnSpc>
              <a:spcBef>
                <a:spcPct val="0"/>
              </a:spcBef>
              <a:spcAft>
                <a:spcPct val="0"/>
              </a:spcAft>
              <a:defRPr/>
            </a:pPr>
            <a:r>
              <a:rPr kumimoji="0" lang="zh-CN" altLang="en-US" sz="1335" b="1" i="0" u="none" strike="noStrike" kern="1200" cap="none" spc="0" normalizeH="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为随团人员提供电子签证服务</a:t>
            </a:r>
            <a:endParaRPr kumimoji="0" lang="zh-CN" altLang="en-US" sz="1335" b="1" i="0" u="none" strike="noStrike" kern="1200" cap="none" spc="0" normalizeH="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33" name="矩形 32"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nvSpPr>
        <p:spPr>
          <a:xfrm>
            <a:off x="5332307" y="1837690"/>
            <a:ext cx="1519767" cy="942340"/>
          </a:xfrm>
          <a:prstGeom prst="rect">
            <a:avLst/>
          </a:prstGeom>
        </p:spPr>
        <p:txBody>
          <a:bodyPr wrap="square">
            <a:noAutofit/>
          </a:bodyPr>
          <a:lstStyle/>
          <a:p>
            <a:pPr algn="l" fontAlgn="base">
              <a:lnSpc>
                <a:spcPct val="190000"/>
              </a:lnSpc>
              <a:spcBef>
                <a:spcPct val="0"/>
              </a:spcBef>
              <a:spcAft>
                <a:spcPct val="0"/>
              </a:spcAft>
              <a:defRPr/>
            </a:pPr>
            <a:r>
              <a:rPr kumimoji="0" lang="zh-CN" altLang="en-US" sz="1335" b="1" i="0" u="none" strike="noStrike" kern="1200" cap="none" spc="0" normalizeH="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大巴车机场往返酒店、展馆往返酒店接送服务</a:t>
            </a:r>
            <a:endParaRPr kumimoji="0" lang="zh-CN" altLang="en-US" sz="1335" b="1" i="0" u="none" strike="noStrike" kern="1200" cap="none" spc="0" normalizeH="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34" name="矩形 33"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nvSpPr>
        <p:spPr>
          <a:xfrm>
            <a:off x="6757247" y="4362027"/>
            <a:ext cx="1519767" cy="942340"/>
          </a:xfrm>
          <a:prstGeom prst="rect">
            <a:avLst/>
          </a:prstGeom>
        </p:spPr>
        <p:txBody>
          <a:bodyPr wrap="square">
            <a:noAutofit/>
          </a:bodyPr>
          <a:lstStyle/>
          <a:p>
            <a:pPr algn="ctr" fontAlgn="base">
              <a:lnSpc>
                <a:spcPct val="190000"/>
              </a:lnSpc>
              <a:spcBef>
                <a:spcPct val="0"/>
              </a:spcBef>
              <a:spcAft>
                <a:spcPct val="0"/>
              </a:spcAft>
              <a:defRPr/>
            </a:pPr>
            <a:r>
              <a:rPr kumimoji="0" lang="zh-CN" altLang="en-US" sz="1335" b="1" i="0" u="none" strike="noStrike" kern="1200" cap="none" spc="0" normalizeH="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商务保险购买</a:t>
            </a:r>
            <a:endParaRPr kumimoji="0" lang="zh-CN" altLang="en-US" sz="1335" b="1" i="0" u="none" strike="noStrike" kern="1200" cap="none" spc="0" normalizeH="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35" name="矩形 34"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nvSpPr>
        <p:spPr>
          <a:xfrm>
            <a:off x="7922260" y="957580"/>
            <a:ext cx="2464435" cy="2183765"/>
          </a:xfrm>
          <a:prstGeom prst="rect">
            <a:avLst/>
          </a:prstGeom>
        </p:spPr>
        <p:txBody>
          <a:bodyPr wrap="square">
            <a:noAutofit/>
          </a:bodyPr>
          <a:lstStyle/>
          <a:p>
            <a:pPr algn="l" fontAlgn="base">
              <a:lnSpc>
                <a:spcPct val="190000"/>
              </a:lnSpc>
              <a:spcBef>
                <a:spcPct val="0"/>
              </a:spcBef>
              <a:spcAft>
                <a:spcPct val="0"/>
              </a:spcAft>
              <a:defRPr/>
            </a:pPr>
            <a:r>
              <a:rPr kumimoji="0" lang="zh-CN" altLang="en-US" sz="1335" b="1" i="0" u="none" strike="noStrike" kern="1200" cap="none" spc="0" normalizeH="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1名导游全天服务；1名领队全程陪同（领队价格含机票、住宿、签证、餐食、导游、全团对接服务）；参观产业园区、行业协会、企业等服务</a:t>
            </a:r>
            <a:endParaRPr kumimoji="0" lang="zh-CN" altLang="en-US" sz="1335" b="1" i="0" u="none" strike="noStrike" kern="1200" cap="none" spc="0" normalizeH="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15" name="restaurant-utensils_18500"/>
          <p:cNvSpPr/>
          <p:nvPr/>
        </p:nvSpPr>
        <p:spPr>
          <a:xfrm>
            <a:off x="426189" y="143863"/>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sp>
        <p:nvSpPr>
          <p:cNvPr id="17" name="矩形 16"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nvSpPr>
        <p:spPr>
          <a:xfrm>
            <a:off x="9930342" y="4294717"/>
            <a:ext cx="1519767" cy="942340"/>
          </a:xfrm>
          <a:prstGeom prst="rect">
            <a:avLst/>
          </a:prstGeom>
        </p:spPr>
        <p:txBody>
          <a:bodyPr wrap="square">
            <a:noAutofit/>
          </a:bodyPr>
          <a:p>
            <a:pPr algn="l" fontAlgn="base">
              <a:lnSpc>
                <a:spcPct val="190000"/>
              </a:lnSpc>
              <a:spcBef>
                <a:spcPct val="0"/>
              </a:spcBef>
              <a:spcAft>
                <a:spcPct val="0"/>
              </a:spcAft>
              <a:defRPr/>
            </a:pPr>
            <a:r>
              <a:rPr kumimoji="0" lang="zh-CN" altLang="en-US" sz="1335" b="1" i="0" u="none" strike="noStrike" kern="1200" cap="none" spc="0" normalizeH="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根据企业需求个性化定制</a:t>
            </a:r>
            <a:endParaRPr kumimoji="0" lang="zh-CN" altLang="en-US" sz="1335" b="1" i="0" u="none" strike="noStrike" kern="1200" cap="none" spc="0" normalizeH="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grpSp>
        <p:nvGrpSpPr>
          <p:cNvPr id="2" name="组合 1"/>
          <p:cNvGrpSpPr/>
          <p:nvPr>
            <p:custDataLst>
              <p:tags r:id="rId1"/>
            </p:custDataLst>
          </p:nvPr>
        </p:nvGrpSpPr>
        <p:grpSpPr>
          <a:xfrm>
            <a:off x="509693" y="3200400"/>
            <a:ext cx="8069580" cy="1006687"/>
            <a:chOff x="843208" y="2118069"/>
            <a:chExt cx="10411803" cy="918067"/>
          </a:xfrm>
        </p:grpSpPr>
        <p:sp>
          <p:nvSpPr>
            <p:cNvPr id="5" name="Freeform 8"/>
            <p:cNvSpPr/>
            <p:nvPr/>
          </p:nvSpPr>
          <p:spPr>
            <a:xfrm>
              <a:off x="843208" y="2118069"/>
              <a:ext cx="2373435" cy="918067"/>
            </a:xfrm>
            <a:custGeom>
              <a:avLst/>
              <a:gdLst>
                <a:gd name="T0" fmla="*/ 930 w 1122"/>
                <a:gd name="T1" fmla="*/ 434 h 434"/>
                <a:gd name="T2" fmla="*/ 0 w 1122"/>
                <a:gd name="T3" fmla="*/ 434 h 434"/>
                <a:gd name="T4" fmla="*/ 0 w 1122"/>
                <a:gd name="T5" fmla="*/ 0 h 434"/>
                <a:gd name="T6" fmla="*/ 930 w 1122"/>
                <a:gd name="T7" fmla="*/ 0 h 434"/>
                <a:gd name="T8" fmla="*/ 1122 w 1122"/>
                <a:gd name="T9" fmla="*/ 217 h 434"/>
                <a:gd name="T10" fmla="*/ 930 w 1122"/>
                <a:gd name="T11" fmla="*/ 434 h 434"/>
              </a:gdLst>
              <a:ahLst/>
              <a:cxnLst>
                <a:cxn ang="0">
                  <a:pos x="T0" y="T1"/>
                </a:cxn>
                <a:cxn ang="0">
                  <a:pos x="T2" y="T3"/>
                </a:cxn>
                <a:cxn ang="0">
                  <a:pos x="T4" y="T5"/>
                </a:cxn>
                <a:cxn ang="0">
                  <a:pos x="T6" y="T7"/>
                </a:cxn>
                <a:cxn ang="0">
                  <a:pos x="T8" y="T9"/>
                </a:cxn>
                <a:cxn ang="0">
                  <a:pos x="T10" y="T11"/>
                </a:cxn>
              </a:cxnLst>
              <a:rect l="0" t="0" r="r" b="b"/>
              <a:pathLst>
                <a:path w="1122" h="433">
                  <a:moveTo>
                    <a:pt x="930" y="434"/>
                  </a:moveTo>
                  <a:lnTo>
                    <a:pt x="0" y="434"/>
                  </a:lnTo>
                  <a:lnTo>
                    <a:pt x="0" y="0"/>
                  </a:lnTo>
                  <a:lnTo>
                    <a:pt x="930" y="0"/>
                  </a:lnTo>
                  <a:lnTo>
                    <a:pt x="1122" y="217"/>
                  </a:lnTo>
                  <a:lnTo>
                    <a:pt x="930" y="434"/>
                  </a:lnTo>
                  <a:close/>
                </a:path>
              </a:pathLst>
            </a:custGeom>
            <a:solidFill>
              <a:schemeClr val="accent4">
                <a:lumMod val="20000"/>
                <a:lumOff val="80000"/>
              </a:schemeClr>
            </a:solidFill>
            <a:ln w="12700">
              <a:solidFill>
                <a:schemeClr val="tx1"/>
              </a:solidFill>
            </a:ln>
          </p:spPr>
          <p:txBody>
            <a:bodyPr vert="horz" wrap="square" lIns="162460" tIns="81230" rIns="162460" bIns="81230" numCol="1" anchor="ctr" anchorCtr="0" compatLnSpc="1"/>
            <a:lstStyle/>
            <a:p>
              <a:pPr algn="ctr" defTabSz="1218565">
                <a:defRPr/>
              </a:pPr>
              <a:r>
                <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机票预定服务</a:t>
              </a:r>
              <a:endPar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6" name="Freeform 9"/>
            <p:cNvSpPr/>
            <p:nvPr/>
          </p:nvSpPr>
          <p:spPr>
            <a:xfrm>
              <a:off x="2947989" y="2118069"/>
              <a:ext cx="2276128" cy="918067"/>
            </a:xfrm>
            <a:custGeom>
              <a:avLst/>
              <a:gdLst>
                <a:gd name="T0" fmla="*/ 885 w 1076"/>
                <a:gd name="T1" fmla="*/ 0 h 434"/>
                <a:gd name="T2" fmla="*/ 0 w 1076"/>
                <a:gd name="T3" fmla="*/ 0 h 434"/>
                <a:gd name="T4" fmla="*/ 191 w 1076"/>
                <a:gd name="T5" fmla="*/ 217 h 434"/>
                <a:gd name="T6" fmla="*/ 0 w 1076"/>
                <a:gd name="T7" fmla="*/ 434 h 434"/>
                <a:gd name="T8" fmla="*/ 885 w 1076"/>
                <a:gd name="T9" fmla="*/ 434 h 434"/>
                <a:gd name="T10" fmla="*/ 1076 w 1076"/>
                <a:gd name="T11" fmla="*/ 217 h 434"/>
                <a:gd name="T12" fmla="*/ 885 w 1076"/>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6" h="433">
                  <a:moveTo>
                    <a:pt x="885" y="0"/>
                  </a:moveTo>
                  <a:lnTo>
                    <a:pt x="0" y="0"/>
                  </a:lnTo>
                  <a:lnTo>
                    <a:pt x="191" y="217"/>
                  </a:lnTo>
                  <a:lnTo>
                    <a:pt x="0" y="434"/>
                  </a:lnTo>
                  <a:lnTo>
                    <a:pt x="885" y="434"/>
                  </a:lnTo>
                  <a:lnTo>
                    <a:pt x="1076" y="217"/>
                  </a:lnTo>
                  <a:lnTo>
                    <a:pt x="885" y="0"/>
                  </a:lnTo>
                  <a:close/>
                </a:path>
              </a:pathLst>
            </a:custGeom>
            <a:solidFill>
              <a:schemeClr val="bg2"/>
            </a:solidFill>
            <a:ln w="12700">
              <a:solidFill>
                <a:schemeClr val="tx1"/>
              </a:solidFill>
            </a:ln>
          </p:spPr>
          <p:txBody>
            <a:bodyPr vert="horz" wrap="square" lIns="162460" tIns="81230" rIns="162460" bIns="81230" numCol="1" anchor="ctr" anchorCtr="0" compatLnSpc="1">
              <a:scene3d>
                <a:camera prst="orthographicFront"/>
                <a:lightRig rig="threePt" dir="t"/>
              </a:scene3d>
            </a:bodyPr>
            <a:lstStyle/>
            <a:p>
              <a:pPr algn="ctr" defTabSz="1218565"/>
              <a:r>
                <a:rPr lang="en-US" altLang="zh-CN" sz="1775" kern="0">
                  <a:solidFill>
                    <a:schemeClr val="tx1"/>
                  </a:solidFill>
                  <a:latin typeface="Arial" panose="020B0604020202020204" pitchFamily="34" charset="0"/>
                  <a:ea typeface="微软雅黑" panose="020B0503020204020204" charset="-122"/>
                  <a:sym typeface="Arial" panose="020B0604020202020204" pitchFamily="34" charset="0"/>
                </a:rPr>
                <a:t> </a:t>
              </a:r>
              <a:r>
                <a:rPr lang="zh-CN" altLang="en-US" sz="1775" kern="0">
                  <a:solidFill>
                    <a:schemeClr val="tx1"/>
                  </a:solidFill>
                  <a:latin typeface="Arial" panose="020B0604020202020204" pitchFamily="34" charset="0"/>
                  <a:ea typeface="微软雅黑" panose="020B0503020204020204" charset="-122"/>
                  <a:sym typeface="Arial" panose="020B0604020202020204" pitchFamily="34" charset="0"/>
                </a:rPr>
                <a:t>食</a:t>
              </a:r>
              <a:r>
                <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宿服务</a:t>
              </a:r>
              <a:endPar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7" name="Freeform 10"/>
            <p:cNvSpPr/>
            <p:nvPr/>
          </p:nvSpPr>
          <p:spPr>
            <a:xfrm>
              <a:off x="4955468" y="2118069"/>
              <a:ext cx="2282473" cy="918067"/>
            </a:xfrm>
            <a:custGeom>
              <a:avLst/>
              <a:gdLst>
                <a:gd name="T0" fmla="*/ 887 w 1079"/>
                <a:gd name="T1" fmla="*/ 0 h 434"/>
                <a:gd name="T2" fmla="*/ 0 w 1079"/>
                <a:gd name="T3" fmla="*/ 0 h 434"/>
                <a:gd name="T4" fmla="*/ 192 w 1079"/>
                <a:gd name="T5" fmla="*/ 217 h 434"/>
                <a:gd name="T6" fmla="*/ 0 w 1079"/>
                <a:gd name="T7" fmla="*/ 434 h 434"/>
                <a:gd name="T8" fmla="*/ 887 w 1079"/>
                <a:gd name="T9" fmla="*/ 434 h 434"/>
                <a:gd name="T10" fmla="*/ 1079 w 1079"/>
                <a:gd name="T11" fmla="*/ 217 h 434"/>
                <a:gd name="T12" fmla="*/ 887 w 1079"/>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9" h="433">
                  <a:moveTo>
                    <a:pt x="887" y="0"/>
                  </a:moveTo>
                  <a:lnTo>
                    <a:pt x="0" y="0"/>
                  </a:lnTo>
                  <a:lnTo>
                    <a:pt x="192" y="217"/>
                  </a:lnTo>
                  <a:lnTo>
                    <a:pt x="0" y="434"/>
                  </a:lnTo>
                  <a:lnTo>
                    <a:pt x="887" y="434"/>
                  </a:lnTo>
                  <a:lnTo>
                    <a:pt x="1079" y="217"/>
                  </a:lnTo>
                  <a:lnTo>
                    <a:pt x="887" y="0"/>
                  </a:lnTo>
                  <a:close/>
                </a:path>
              </a:pathLst>
            </a:custGeom>
            <a:solidFill>
              <a:schemeClr val="accent4">
                <a:lumMod val="20000"/>
                <a:lumOff val="80000"/>
              </a:schemeClr>
            </a:solidFill>
            <a:ln w="12700">
              <a:solidFill>
                <a:schemeClr val="tx1"/>
              </a:solidFill>
            </a:ln>
          </p:spPr>
          <p:txBody>
            <a:bodyPr vert="horz" wrap="square" lIns="162460" tIns="81230" rIns="162460" bIns="81230" numCol="1" anchor="ctr" anchorCtr="0" compatLnSpc="1"/>
            <a:lstStyle/>
            <a:p>
              <a:pPr algn="ctr" defTabSz="1218565">
                <a:defRPr/>
              </a:pPr>
              <a:r>
                <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签证</a:t>
              </a:r>
              <a:endPar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ctr" defTabSz="1218565">
                <a:defRPr/>
              </a:pPr>
              <a:r>
                <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服务</a:t>
              </a:r>
              <a:endPar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8" name="Freeform 11"/>
            <p:cNvSpPr/>
            <p:nvPr/>
          </p:nvSpPr>
          <p:spPr>
            <a:xfrm>
              <a:off x="6969291" y="2118069"/>
              <a:ext cx="2276128" cy="918067"/>
            </a:xfrm>
            <a:custGeom>
              <a:avLst/>
              <a:gdLst>
                <a:gd name="T0" fmla="*/ 885 w 1076"/>
                <a:gd name="T1" fmla="*/ 0 h 434"/>
                <a:gd name="T2" fmla="*/ 0 w 1076"/>
                <a:gd name="T3" fmla="*/ 0 h 434"/>
                <a:gd name="T4" fmla="*/ 191 w 1076"/>
                <a:gd name="T5" fmla="*/ 217 h 434"/>
                <a:gd name="T6" fmla="*/ 0 w 1076"/>
                <a:gd name="T7" fmla="*/ 434 h 434"/>
                <a:gd name="T8" fmla="*/ 885 w 1076"/>
                <a:gd name="T9" fmla="*/ 434 h 434"/>
                <a:gd name="T10" fmla="*/ 1076 w 1076"/>
                <a:gd name="T11" fmla="*/ 217 h 434"/>
                <a:gd name="T12" fmla="*/ 885 w 1076"/>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6" h="433">
                  <a:moveTo>
                    <a:pt x="885" y="0"/>
                  </a:moveTo>
                  <a:lnTo>
                    <a:pt x="0" y="0"/>
                  </a:lnTo>
                  <a:lnTo>
                    <a:pt x="191" y="217"/>
                  </a:lnTo>
                  <a:lnTo>
                    <a:pt x="0" y="434"/>
                  </a:lnTo>
                  <a:lnTo>
                    <a:pt x="885" y="434"/>
                  </a:lnTo>
                  <a:lnTo>
                    <a:pt x="1076" y="217"/>
                  </a:lnTo>
                  <a:lnTo>
                    <a:pt x="885" y="0"/>
                  </a:lnTo>
                  <a:close/>
                </a:path>
              </a:pathLst>
            </a:custGeom>
            <a:solidFill>
              <a:schemeClr val="bg2"/>
            </a:solidFill>
            <a:ln w="12700">
              <a:solidFill>
                <a:schemeClr val="tx1"/>
              </a:solidFill>
            </a:ln>
          </p:spPr>
          <p:txBody>
            <a:bodyPr vert="horz" wrap="square" lIns="162460" tIns="81230" rIns="162460" bIns="81230" numCol="1" anchor="ctr" anchorCtr="0" compatLnSpc="1"/>
            <a:lstStyle/>
            <a:p>
              <a:pPr algn="ctr" defTabSz="1218565"/>
              <a:r>
                <a:rPr lang="en-US" altLang="zh-CN" sz="1775" kern="0">
                  <a:solidFill>
                    <a:schemeClr val="accent2"/>
                  </a:solidFill>
                  <a:latin typeface="Arial" panose="020B0604020202020204" pitchFamily="34" charset="0"/>
                  <a:ea typeface="微软雅黑" panose="020B0503020204020204" charset="-122"/>
                  <a:sym typeface="Arial" panose="020B0604020202020204" pitchFamily="34" charset="0"/>
                </a:rPr>
                <a:t>  </a:t>
              </a:r>
              <a:r>
                <a:rPr lang="en-US" altLang="zh-CN"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 </a:t>
              </a:r>
              <a:r>
                <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接送服务</a:t>
              </a:r>
              <a:endPar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9" name="Freeform 12"/>
            <p:cNvSpPr/>
            <p:nvPr/>
          </p:nvSpPr>
          <p:spPr>
            <a:xfrm>
              <a:off x="8976767" y="2118069"/>
              <a:ext cx="2278244" cy="918067"/>
            </a:xfrm>
            <a:custGeom>
              <a:avLst/>
              <a:gdLst>
                <a:gd name="T0" fmla="*/ 885 w 1077"/>
                <a:gd name="T1" fmla="*/ 0 h 434"/>
                <a:gd name="T2" fmla="*/ 0 w 1077"/>
                <a:gd name="T3" fmla="*/ 0 h 434"/>
                <a:gd name="T4" fmla="*/ 192 w 1077"/>
                <a:gd name="T5" fmla="*/ 217 h 434"/>
                <a:gd name="T6" fmla="*/ 0 w 1077"/>
                <a:gd name="T7" fmla="*/ 434 h 434"/>
                <a:gd name="T8" fmla="*/ 885 w 1077"/>
                <a:gd name="T9" fmla="*/ 434 h 434"/>
                <a:gd name="T10" fmla="*/ 1077 w 1077"/>
                <a:gd name="T11" fmla="*/ 217 h 434"/>
                <a:gd name="T12" fmla="*/ 885 w 1077"/>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7" h="433">
                  <a:moveTo>
                    <a:pt x="885" y="0"/>
                  </a:moveTo>
                  <a:lnTo>
                    <a:pt x="0" y="0"/>
                  </a:lnTo>
                  <a:lnTo>
                    <a:pt x="192" y="217"/>
                  </a:lnTo>
                  <a:lnTo>
                    <a:pt x="0" y="434"/>
                  </a:lnTo>
                  <a:lnTo>
                    <a:pt x="885" y="434"/>
                  </a:lnTo>
                  <a:lnTo>
                    <a:pt x="1077" y="217"/>
                  </a:lnTo>
                  <a:lnTo>
                    <a:pt x="885" y="0"/>
                  </a:lnTo>
                  <a:close/>
                </a:path>
              </a:pathLst>
            </a:custGeom>
            <a:solidFill>
              <a:schemeClr val="accent4">
                <a:lumMod val="20000"/>
                <a:lumOff val="80000"/>
              </a:schemeClr>
            </a:solidFill>
            <a:ln w="12700">
              <a:solidFill>
                <a:schemeClr val="tx1"/>
              </a:solidFill>
            </a:ln>
          </p:spPr>
          <p:txBody>
            <a:bodyPr vert="horz" wrap="square" lIns="162460" tIns="81230" rIns="162460" bIns="81230" numCol="1" anchor="ctr" anchorCtr="0" compatLnSpc="1"/>
            <a:lstStyle/>
            <a:p>
              <a:pPr algn="ctr" defTabSz="1218565"/>
              <a:r>
                <a:rPr lang="en-US" altLang="zh-CN" sz="1775" kern="0">
                  <a:solidFill>
                    <a:schemeClr val="accent4"/>
                  </a:solidFill>
                  <a:latin typeface="Arial" panose="020B0604020202020204" pitchFamily="34" charset="0"/>
                  <a:ea typeface="微软雅黑" panose="020B0503020204020204" charset="-122"/>
                  <a:sym typeface="Arial" panose="020B0604020202020204" pitchFamily="34" charset="0"/>
                </a:rPr>
                <a:t>   </a:t>
              </a:r>
              <a:r>
                <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保险服务</a:t>
              </a:r>
              <a:endPar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grpSp>
      <p:sp>
        <p:nvSpPr>
          <p:cNvPr id="29" name="Freeform 11"/>
          <p:cNvSpPr/>
          <p:nvPr/>
        </p:nvSpPr>
        <p:spPr>
          <a:xfrm>
            <a:off x="8374380" y="3200400"/>
            <a:ext cx="1764453" cy="1006687"/>
          </a:xfrm>
          <a:custGeom>
            <a:avLst/>
            <a:gdLst>
              <a:gd name="T0" fmla="*/ 885 w 1076"/>
              <a:gd name="T1" fmla="*/ 0 h 434"/>
              <a:gd name="T2" fmla="*/ 0 w 1076"/>
              <a:gd name="T3" fmla="*/ 0 h 434"/>
              <a:gd name="T4" fmla="*/ 191 w 1076"/>
              <a:gd name="T5" fmla="*/ 217 h 434"/>
              <a:gd name="T6" fmla="*/ 0 w 1076"/>
              <a:gd name="T7" fmla="*/ 434 h 434"/>
              <a:gd name="T8" fmla="*/ 885 w 1076"/>
              <a:gd name="T9" fmla="*/ 434 h 434"/>
              <a:gd name="T10" fmla="*/ 1076 w 1076"/>
              <a:gd name="T11" fmla="*/ 217 h 434"/>
              <a:gd name="T12" fmla="*/ 885 w 1076"/>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6" h="433">
                <a:moveTo>
                  <a:pt x="885" y="0"/>
                </a:moveTo>
                <a:lnTo>
                  <a:pt x="0" y="0"/>
                </a:lnTo>
                <a:lnTo>
                  <a:pt x="191" y="217"/>
                </a:lnTo>
                <a:lnTo>
                  <a:pt x="0" y="434"/>
                </a:lnTo>
                <a:lnTo>
                  <a:pt x="885" y="434"/>
                </a:lnTo>
                <a:lnTo>
                  <a:pt x="1076" y="217"/>
                </a:lnTo>
                <a:lnTo>
                  <a:pt x="885" y="0"/>
                </a:lnTo>
                <a:close/>
              </a:path>
            </a:pathLst>
          </a:custGeom>
          <a:solidFill>
            <a:schemeClr val="bg2"/>
          </a:solidFill>
          <a:ln w="12700">
            <a:solidFill>
              <a:schemeClr val="tx1"/>
            </a:solidFill>
          </a:ln>
        </p:spPr>
        <p:txBody>
          <a:bodyPr vert="horz" wrap="square" lIns="162460" tIns="81230" rIns="162460" bIns="81230" numCol="1" anchor="ctr" anchorCtr="0" compatLnSpc="1"/>
          <a:p>
            <a:pPr algn="ctr" defTabSz="1218565"/>
            <a:r>
              <a:rPr lang="en-US" altLang="zh-CN" sz="1775" kern="0">
                <a:solidFill>
                  <a:schemeClr val="accent2"/>
                </a:solidFill>
                <a:latin typeface="Arial" panose="020B0604020202020204" pitchFamily="34" charset="0"/>
                <a:ea typeface="微软雅黑" panose="020B0503020204020204" charset="-122"/>
                <a:sym typeface="Arial" panose="020B0604020202020204" pitchFamily="34" charset="0"/>
              </a:rPr>
              <a:t>  </a:t>
            </a:r>
            <a:r>
              <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导游及</a:t>
            </a:r>
            <a:endPar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ctr" defTabSz="1218565"/>
            <a:r>
              <a:rPr lang="en-US" altLang="zh-CN"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  </a:t>
            </a:r>
            <a:r>
              <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领队服务</a:t>
            </a:r>
            <a:endPar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16" name="Freeform 11"/>
          <p:cNvSpPr/>
          <p:nvPr/>
        </p:nvSpPr>
        <p:spPr>
          <a:xfrm>
            <a:off x="9930130" y="3200400"/>
            <a:ext cx="1764453" cy="1006687"/>
          </a:xfrm>
          <a:custGeom>
            <a:avLst/>
            <a:gdLst>
              <a:gd name="T0" fmla="*/ 885 w 1076"/>
              <a:gd name="T1" fmla="*/ 0 h 434"/>
              <a:gd name="T2" fmla="*/ 0 w 1076"/>
              <a:gd name="T3" fmla="*/ 0 h 434"/>
              <a:gd name="T4" fmla="*/ 191 w 1076"/>
              <a:gd name="T5" fmla="*/ 217 h 434"/>
              <a:gd name="T6" fmla="*/ 0 w 1076"/>
              <a:gd name="T7" fmla="*/ 434 h 434"/>
              <a:gd name="T8" fmla="*/ 885 w 1076"/>
              <a:gd name="T9" fmla="*/ 434 h 434"/>
              <a:gd name="T10" fmla="*/ 1076 w 1076"/>
              <a:gd name="T11" fmla="*/ 217 h 434"/>
              <a:gd name="T12" fmla="*/ 885 w 1076"/>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6" h="433">
                <a:moveTo>
                  <a:pt x="885" y="0"/>
                </a:moveTo>
                <a:lnTo>
                  <a:pt x="0" y="0"/>
                </a:lnTo>
                <a:lnTo>
                  <a:pt x="191" y="217"/>
                </a:lnTo>
                <a:lnTo>
                  <a:pt x="0" y="434"/>
                </a:lnTo>
                <a:lnTo>
                  <a:pt x="885" y="434"/>
                </a:lnTo>
                <a:lnTo>
                  <a:pt x="1076" y="217"/>
                </a:lnTo>
                <a:lnTo>
                  <a:pt x="885" y="0"/>
                </a:lnTo>
                <a:close/>
              </a:path>
            </a:pathLst>
          </a:custGeom>
          <a:solidFill>
            <a:schemeClr val="accent4">
              <a:lumMod val="20000"/>
              <a:lumOff val="80000"/>
            </a:schemeClr>
          </a:solidFill>
          <a:ln w="12700">
            <a:solidFill>
              <a:schemeClr val="tx1"/>
            </a:solidFill>
          </a:ln>
        </p:spPr>
        <p:txBody>
          <a:bodyPr vert="horz" wrap="square" lIns="162460" tIns="81230" rIns="162460" bIns="81230" numCol="1" anchor="ctr" anchorCtr="0" compatLnSpc="1"/>
          <a:p>
            <a:pPr algn="ctr" defTabSz="1218565"/>
            <a:r>
              <a:rPr lang="en-US" altLang="zh-CN" sz="1775" kern="0">
                <a:solidFill>
                  <a:schemeClr val="tx1"/>
                </a:solidFill>
                <a:latin typeface="Arial" panose="020B0604020202020204" pitchFamily="34" charset="0"/>
                <a:ea typeface="微软雅黑" panose="020B0503020204020204" charset="-122"/>
                <a:sym typeface="Arial" panose="020B0604020202020204" pitchFamily="34" charset="0"/>
              </a:rPr>
              <a:t> </a:t>
            </a:r>
            <a:r>
              <a:rPr lang="zh-CN" sz="1775" kern="0">
                <a:solidFill>
                  <a:schemeClr val="tx1"/>
                </a:solidFill>
                <a:latin typeface="Arial" panose="020B0604020202020204" pitchFamily="34" charset="0"/>
                <a:ea typeface="微软雅黑" panose="020B0503020204020204" charset="-122"/>
                <a:sym typeface="Arial" panose="020B0604020202020204" pitchFamily="34" charset="0"/>
              </a:rPr>
              <a:t>其他服务</a:t>
            </a:r>
            <a:endParaRPr lang="zh-CN"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10"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2"/>
    </p:custData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圆角 46"/>
          <p:cNvSpPr/>
          <p:nvPr/>
        </p:nvSpPr>
        <p:spPr>
          <a:xfrm>
            <a:off x="522605" y="2933700"/>
            <a:ext cx="2572385" cy="2599055"/>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287" name="文本框 286" descr="e7d195523061f1c09e9d68d7cf438b91ef959ecb14fc25d26BBA7F7DBC18E55DFF4014AF651F0BF2569D4B6C1DA7F1A4683A481403BD872FC687266AD13265C1DE7C373772FD8728ABDD69ADD03BFF5BE2862BC891DBB79EB73C15828F0DF1DC2F0B1C670C38CB84D872D3C6C609B3C2C95C34232EA5F7BBA4BF190274E430E03C02613D2AC7931007E66AA5AE319EC6"/>
          <p:cNvSpPr/>
          <p:nvPr/>
        </p:nvSpPr>
        <p:spPr>
          <a:xfrm>
            <a:off x="1369695" y="357505"/>
            <a:ext cx="3965575" cy="501650"/>
          </a:xfrm>
          <a:prstGeom prst="rect">
            <a:avLst/>
          </a:prstGeom>
          <a:noFill/>
        </p:spPr>
        <p:txBody>
          <a:bodyPr wrap="square" rtlCol="0">
            <a:spAutoFit/>
          </a:bodyPr>
          <a:lstStyle/>
          <a:p>
            <a:pPr marL="0" marR="0" lvl="0" algn="l" defTabSz="457200" rtl="0" eaLnBrk="1" fontAlgn="auto" latinLnBrk="0" hangingPunct="1">
              <a:lnSpc>
                <a:spcPct val="100000"/>
              </a:lnSpc>
              <a:buNone/>
              <a:defRPr/>
            </a:pPr>
            <a:r>
              <a:rPr kumimoji="0" lang="zh-CN" altLang="en-US" sz="2665" b="1" i="0" u="none" strike="noStrike" kern="1200" cap="none" spc="0" normalizeH="0" noProof="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微软雅黑" panose="020B0503020204020204" charset="-122"/>
                <a:sym typeface="Arial" panose="020B0604020202020204" pitchFamily="34" charset="0"/>
              </a:rPr>
              <a:t>展台及资料设计服务</a:t>
            </a:r>
            <a:endParaRPr kumimoji="0" lang="zh-CN" altLang="en-US" sz="2665" b="1" i="0" u="none" strike="noStrike" kern="1200" cap="none" spc="0" normalizeH="0" noProof="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46" name="矩形 45"/>
          <p:cNvSpPr/>
          <p:nvPr/>
        </p:nvSpPr>
        <p:spPr>
          <a:xfrm>
            <a:off x="522605" y="2048510"/>
            <a:ext cx="2572385" cy="721995"/>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r>
              <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特装展位设计搭建</a:t>
            </a:r>
            <a:endPar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49" name="矩形 48"/>
          <p:cNvSpPr/>
          <p:nvPr/>
        </p:nvSpPr>
        <p:spPr>
          <a:xfrm>
            <a:off x="9041765" y="2061210"/>
            <a:ext cx="2766695" cy="72199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展会资料设计及印刷制作</a:t>
            </a:r>
            <a:endPar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grpSp>
        <p:nvGrpSpPr>
          <p:cNvPr id="7" name="组合 6"/>
          <p:cNvGrpSpPr/>
          <p:nvPr>
            <p:custDataLst>
              <p:tags r:id="rId1"/>
            </p:custDataLst>
          </p:nvPr>
        </p:nvGrpSpPr>
        <p:grpSpPr>
          <a:xfrm>
            <a:off x="3404233" y="972861"/>
            <a:ext cx="5383532" cy="5383532"/>
            <a:chOff x="2263139" y="587320"/>
            <a:chExt cx="4629150" cy="4629150"/>
          </a:xfrm>
        </p:grpSpPr>
        <p:sp>
          <p:nvSpPr>
            <p:cNvPr id="43" name="椭圆 42"/>
            <p:cNvSpPr/>
            <p:nvPr/>
          </p:nvSpPr>
          <p:spPr>
            <a:xfrm>
              <a:off x="2263139" y="587320"/>
              <a:ext cx="4629150" cy="4629150"/>
            </a:xfrm>
            <a:prstGeom prst="ellipse">
              <a:avLst/>
            </a:prstGeom>
            <a:gradFill>
              <a:gsLst>
                <a:gs pos="4000">
                  <a:schemeClr val="accent2">
                    <a:alpha val="8000"/>
                  </a:schemeClr>
                </a:gs>
                <a:gs pos="50000">
                  <a:srgbClr val="066DCA">
                    <a:alpha val="0"/>
                  </a:srgbClr>
                </a:gs>
                <a:gs pos="96000">
                  <a:schemeClr val="accent2">
                    <a:alpha val="8000"/>
                  </a:schemeClr>
                </a:gs>
              </a:gsLst>
              <a:lin ang="10800000" scaled="1"/>
            </a:gra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latin typeface="Arial" panose="020B0604020202020204" pitchFamily="34" charset="0"/>
                <a:ea typeface="微软雅黑" panose="020B0503020204020204" charset="-122"/>
                <a:sym typeface="Arial" panose="020B0604020202020204" pitchFamily="34" charset="0"/>
              </a:endParaRPr>
            </a:p>
          </p:txBody>
        </p:sp>
        <p:sp>
          <p:nvSpPr>
            <p:cNvPr id="6" name="椭圆 5"/>
            <p:cNvSpPr/>
            <p:nvPr/>
          </p:nvSpPr>
          <p:spPr>
            <a:xfrm>
              <a:off x="3188208" y="1517937"/>
              <a:ext cx="2767584" cy="2767584"/>
            </a:xfrm>
            <a:prstGeom prst="ellipse">
              <a:avLst/>
            </a:prstGeom>
            <a:blipFill rotWithShape="1">
              <a:blip r:embed="rId2" cstate="screen"/>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charset="-122"/>
                <a:sym typeface="Arial" panose="020B0604020202020204" pitchFamily="34" charset="0"/>
              </a:endParaRPr>
            </a:p>
          </p:txBody>
        </p:sp>
        <p:sp>
          <p:nvSpPr>
            <p:cNvPr id="50" name="椭圆 49"/>
            <p:cNvSpPr/>
            <p:nvPr/>
          </p:nvSpPr>
          <p:spPr>
            <a:xfrm>
              <a:off x="2965355" y="1295084"/>
              <a:ext cx="3213290" cy="3213290"/>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charset="-122"/>
                <a:sym typeface="Arial" panose="020B0604020202020204" pitchFamily="34" charset="0"/>
              </a:endParaRPr>
            </a:p>
          </p:txBody>
        </p:sp>
      </p:grpSp>
      <p:sp>
        <p:nvSpPr>
          <p:cNvPr id="51" name="矩形 50"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nvSpPr>
        <p:spPr>
          <a:xfrm>
            <a:off x="551248" y="3116379"/>
            <a:ext cx="2516165" cy="2168525"/>
          </a:xfrm>
          <a:prstGeom prst="rect">
            <a:avLst/>
          </a:prstGeom>
        </p:spPr>
        <p:txBody>
          <a:bodyPr wrap="square">
            <a:spAutoFit/>
          </a:bodyPr>
          <a:lstStyle/>
          <a:p>
            <a:pPr algn="just" fontAlgn="base">
              <a:lnSpc>
                <a:spcPct val="150000"/>
              </a:lnSpc>
              <a:spcBef>
                <a:spcPct val="0"/>
              </a:spcBef>
              <a:spcAft>
                <a:spcPct val="0"/>
              </a:spcAft>
              <a:defRPr/>
            </a:pPr>
            <a:r>
              <a:rPr kumimoji="0" lang="zh-CN" altLang="en-US" b="0" i="0" u="none" strike="noStrike" kern="1200" cap="none" spc="0" normalizeH="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结合展会整体VI，为客户提供特装展位设计方案及报价，包括效果图设计、制作工艺、以及搭建方案。</a:t>
            </a:r>
            <a:endParaRPr kumimoji="0" lang="zh-CN" altLang="en-US" b="0" i="0" u="none" strike="noStrike" kern="1200" cap="none" spc="0" normalizeH="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16" name="矩形: 圆角 46"/>
          <p:cNvSpPr/>
          <p:nvPr/>
        </p:nvSpPr>
        <p:spPr>
          <a:xfrm>
            <a:off x="9041765" y="2933700"/>
            <a:ext cx="2767330" cy="2599055"/>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52" name="矩形 51"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nvSpPr>
        <p:spPr>
          <a:xfrm>
            <a:off x="9167214" y="3133690"/>
            <a:ext cx="2516165" cy="1753235"/>
          </a:xfrm>
          <a:prstGeom prst="rect">
            <a:avLst/>
          </a:prstGeom>
        </p:spPr>
        <p:txBody>
          <a:bodyPr wrap="square">
            <a:spAutoFit/>
          </a:bodyPr>
          <a:lstStyle/>
          <a:p>
            <a:pPr algn="just" fontAlgn="base">
              <a:lnSpc>
                <a:spcPct val="150000"/>
              </a:lnSpc>
              <a:spcBef>
                <a:spcPct val="0"/>
              </a:spcBef>
              <a:spcAft>
                <a:spcPct val="0"/>
              </a:spcAft>
              <a:defRPr/>
            </a:pPr>
            <a:r>
              <a:rPr kumimoji="0" lang="zh-CN" altLang="en-US" b="0" i="0" u="none" strike="noStrike" kern="1200" cap="none" spc="0" normalizeH="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提供展会氛围营造广告画面设计、提供好展会文创、宣传物料、手提袋等物料制作。</a:t>
            </a:r>
            <a:endParaRPr kumimoji="0" lang="zh-CN" altLang="en-US" b="0" i="0" u="none" strike="noStrike" kern="1200" cap="none" spc="0" normalizeH="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3" name="restaurant-utensils_18500"/>
          <p:cNvSpPr/>
          <p:nvPr/>
        </p:nvSpPr>
        <p:spPr>
          <a:xfrm>
            <a:off x="389359" y="185773"/>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sp>
        <p:nvSpPr>
          <p:cNvPr id="5"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3"/>
    </p:custData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p:nvPr>
            <p:ph type="body" idx="5"/>
          </p:nvPr>
        </p:nvSpPr>
        <p:spPr/>
        <p:txBody>
          <a:bodyPr/>
          <a:p>
            <a:endParaRPr lang="zh-CN" altLang="en-US"/>
          </a:p>
        </p:txBody>
      </p:sp>
      <p:sp>
        <p:nvSpPr>
          <p:cNvPr id="3" name="标题 2"/>
          <p:cNvSpPr/>
          <p:nvPr>
            <p:ph type="title" idx="4"/>
          </p:nvPr>
        </p:nvSpPr>
        <p:spPr/>
        <p:txBody>
          <a:bodyPr/>
          <a:p>
            <a:endParaRPr lang="zh-CN" altLang="en-US"/>
          </a:p>
        </p:txBody>
      </p:sp>
      <p:sp>
        <p:nvSpPr>
          <p:cNvPr id="47" name="矩形: 圆角 46"/>
          <p:cNvSpPr/>
          <p:nvPr/>
        </p:nvSpPr>
        <p:spPr>
          <a:xfrm>
            <a:off x="3631045" y="2133601"/>
            <a:ext cx="8054540" cy="2730499"/>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p:nvPr/>
        </p:nvSpPr>
        <p:spPr>
          <a:xfrm>
            <a:off x="5514975" y="2531110"/>
            <a:ext cx="5941060" cy="1198880"/>
          </a:xfrm>
          <a:prstGeom prst="rect">
            <a:avLst/>
          </a:prstGeom>
          <a:noFill/>
        </p:spPr>
        <p:txBody>
          <a:bodyPr vert="horz" wrap="square" rtlCol="0">
            <a:spAutoFit/>
          </a:bodyPr>
          <a:lstStyle/>
          <a:p>
            <a:pPr algn="dist"/>
            <a:r>
              <a:rPr lang="zh-CN" altLang="en-US" sz="72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出口食品建议</a:t>
            </a:r>
            <a:endParaRPr lang="zh-CN" altLang="en-US" sz="72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p:txBody>
      </p:sp>
      <p:sp>
        <p:nvSpPr>
          <p:cNvPr id="48" name="文本框 47"/>
          <p:cNvSpPr/>
          <p:nvPr/>
        </p:nvSpPr>
        <p:spPr>
          <a:xfrm>
            <a:off x="311879" y="1890717"/>
            <a:ext cx="3135085" cy="3215005"/>
          </a:xfrm>
          <a:prstGeom prst="rect">
            <a:avLst/>
          </a:prstGeom>
          <a:noFill/>
        </p:spPr>
        <p:txBody>
          <a:bodyPr wrap="square" rtlCol="0">
            <a:spAutoFit/>
          </a:bodyPr>
          <a:lstStyle/>
          <a:p>
            <a:pPr algn="ctr"/>
            <a:r>
              <a:rPr lang="en-US" altLang="zh-CN" sz="8800" dirty="0">
                <a:solidFill>
                  <a:schemeClr val="bg1"/>
                </a:solidFill>
                <a:latin typeface="思源黑体 Heavy" panose="020B0A00000000000000" charset="-122"/>
                <a:ea typeface="思源黑体 Heavy" panose="020B0A00000000000000" charset="-122"/>
                <a:cs typeface="+mn-ea"/>
                <a:sym typeface="+mn-lt"/>
              </a:rPr>
              <a:t>PART </a:t>
            </a:r>
            <a:r>
              <a:rPr lang="en-US" altLang="zh-CN" sz="11500" dirty="0">
                <a:solidFill>
                  <a:schemeClr val="bg1"/>
                </a:solidFill>
                <a:latin typeface="思源黑体 Heavy" panose="020B0A00000000000000" charset="-122"/>
                <a:ea typeface="思源黑体 Heavy" panose="020B0A00000000000000" charset="-122"/>
                <a:cs typeface="+mn-ea"/>
                <a:sym typeface="+mn-lt"/>
              </a:rPr>
              <a:t>08</a:t>
            </a:r>
            <a:endParaRPr lang="en-US" altLang="zh-CN" sz="11500" dirty="0">
              <a:solidFill>
                <a:schemeClr val="bg1"/>
              </a:solidFill>
              <a:latin typeface="思源黑体 Heavy" panose="020B0A00000000000000" charset="-122"/>
              <a:ea typeface="思源黑体 Heavy" panose="020B0A00000000000000" charset="-122"/>
              <a:cs typeface="+mn-ea"/>
              <a:sym typeface="+mn-lt"/>
            </a:endParaRPr>
          </a:p>
        </p:txBody>
      </p:sp>
      <p:sp>
        <p:nvSpPr>
          <p:cNvPr id="49" name="PA_库_文本框 18"/>
          <p:cNvSpPr/>
          <p:nvPr/>
        </p:nvSpPr>
        <p:spPr>
          <a:xfrm>
            <a:off x="5329555" y="3585845"/>
            <a:ext cx="6311900" cy="662305"/>
          </a:xfrm>
          <a:prstGeom prst="rect">
            <a:avLst/>
          </a:prstGeom>
          <a:noFill/>
        </p:spPr>
        <p:txBody>
          <a:bodyPr vert="horz" wrap="square" rtlCol="0">
            <a:noAutofit/>
          </a:bodyPr>
          <a:lstStyle/>
          <a:p>
            <a:pPr algn="ctr">
              <a:lnSpc>
                <a:spcPct val="150000"/>
              </a:lnSpc>
            </a:pPr>
            <a:r>
              <a:rPr lang="zh-CN" altLang="en-US" sz="3000" dirty="0">
                <a:solidFill>
                  <a:schemeClr val="tx1">
                    <a:lumMod val="75000"/>
                    <a:lumOff val="25000"/>
                  </a:schemeClr>
                </a:solidFill>
                <a:cs typeface="+mn-ea"/>
                <a:sym typeface="+mn-lt"/>
              </a:rPr>
              <a:t>EXPORT </a:t>
            </a:r>
            <a:r>
              <a:rPr lang="en-US" altLang="zh-CN" sz="3000" dirty="0">
                <a:solidFill>
                  <a:schemeClr val="tx1">
                    <a:lumMod val="75000"/>
                    <a:lumOff val="25000"/>
                  </a:schemeClr>
                </a:solidFill>
                <a:cs typeface="+mn-ea"/>
                <a:sym typeface="+mn-lt"/>
              </a:rPr>
              <a:t> </a:t>
            </a:r>
            <a:r>
              <a:rPr lang="zh-CN" altLang="en-US" sz="3000" dirty="0">
                <a:solidFill>
                  <a:schemeClr val="tx1">
                    <a:lumMod val="75000"/>
                    <a:lumOff val="25000"/>
                  </a:schemeClr>
                </a:solidFill>
                <a:cs typeface="+mn-ea"/>
                <a:sym typeface="+mn-lt"/>
              </a:rPr>
              <a:t>RECOMMENDATIONS</a:t>
            </a:r>
            <a:endParaRPr lang="zh-CN" altLang="en-US" sz="3000" dirty="0">
              <a:solidFill>
                <a:schemeClr val="tx1">
                  <a:lumMod val="75000"/>
                  <a:lumOff val="25000"/>
                </a:schemeClr>
              </a:solidFill>
              <a:cs typeface="+mn-ea"/>
              <a:sym typeface="+mn-lt"/>
            </a:endParaRPr>
          </a:p>
        </p:txBody>
      </p:sp>
      <p:sp>
        <p:nvSpPr>
          <p:cNvPr id="9" name="Freeform 20"/>
          <p:cNvSpPr/>
          <p:nvPr/>
        </p:nvSpPr>
        <p:spPr>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
        <p:nvSpPr>
          <p:cNvPr id="6" name="椭圆 5"/>
          <p:cNvSpPr/>
          <p:nvPr/>
        </p:nvSpPr>
        <p:spPr>
          <a:xfrm>
            <a:off x="4035425" y="2725420"/>
            <a:ext cx="1186815" cy="1187024"/>
          </a:xfrm>
          <a:prstGeom prst="ellipse">
            <a:avLst/>
          </a:prstGeom>
          <a:gradFill>
            <a:gsLst>
              <a:gs pos="0">
                <a:srgbClr val="007BD3"/>
              </a:gs>
              <a:gs pos="100000">
                <a:srgbClr val="034373"/>
              </a:gs>
            </a:gsLst>
            <a:lin ang="5400000" scaled="0"/>
          </a:gradFill>
          <a:ln w="127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2"/>
              </a:solidFill>
              <a:cs typeface="+mn-ea"/>
              <a:sym typeface="+mn-lt"/>
            </a:endParaRPr>
          </a:p>
        </p:txBody>
      </p:sp>
      <p:sp>
        <p:nvSpPr>
          <p:cNvPr id="10" name="restaurant-utensils_18500"/>
          <p:cNvSpPr/>
          <p:nvPr/>
        </p:nvSpPr>
        <p:spPr>
          <a:xfrm>
            <a:off x="4059130" y="2799132"/>
            <a:ext cx="1121516" cy="1120088"/>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p:nvPr>
            <p:ph type="body" idx="5"/>
          </p:nvPr>
        </p:nvSpPr>
        <p:spPr/>
        <p:txBody>
          <a:bodyPr/>
          <a:p>
            <a:endParaRPr lang="zh-CN" altLang="en-US"/>
          </a:p>
        </p:txBody>
      </p:sp>
      <p:sp>
        <p:nvSpPr>
          <p:cNvPr id="3" name="标题 2"/>
          <p:cNvSpPr/>
          <p:nvPr>
            <p:ph type="title" idx="4"/>
          </p:nvPr>
        </p:nvSpPr>
        <p:spPr/>
        <p:txBody>
          <a:bodyPr/>
          <a:p>
            <a:endParaRPr lang="zh-CN" altLang="en-US"/>
          </a:p>
        </p:txBody>
      </p:sp>
      <p:sp>
        <p:nvSpPr>
          <p:cNvPr id="15"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lstStyle/>
          <a:p>
            <a:endParaRPr lang="zh-CN" altLang="en-US">
              <a:solidFill>
                <a:srgbClr val="AD3839"/>
              </a:solidFill>
              <a:cs typeface="+mn-ea"/>
              <a:sym typeface="+mn-lt"/>
            </a:endParaRPr>
          </a:p>
        </p:txBody>
      </p:sp>
      <p:sp>
        <p:nvSpPr>
          <p:cNvPr id="31" name="PA_库_文本框 18"/>
          <p:cNvSpPr/>
          <p:nvPr/>
        </p:nvSpPr>
        <p:spPr>
          <a:xfrm>
            <a:off x="1454150" y="361950"/>
            <a:ext cx="3432175" cy="645160"/>
          </a:xfrm>
          <a:prstGeom prst="rect">
            <a:avLst/>
          </a:prstGeom>
          <a:noFill/>
        </p:spPr>
        <p:txBody>
          <a:bodyPr vert="horz" wrap="square" rtlCol="0">
            <a:spAutoFit/>
          </a:bodyPr>
          <a:lstStyle/>
          <a:p>
            <a:pPr algn="dist"/>
            <a:r>
              <a:rPr lang="zh-CN" altLang="en-US" sz="3600" b="1" dirty="0">
                <a:solidFill>
                  <a:schemeClr val="bg1"/>
                </a:solidFill>
                <a:cs typeface="+mn-ea"/>
                <a:sym typeface="+mn-lt"/>
              </a:rPr>
              <a:t>出口食品建议</a:t>
            </a:r>
            <a:endParaRPr lang="zh-CN" altLang="en-US" sz="3600" b="1" dirty="0">
              <a:solidFill>
                <a:schemeClr val="bg1"/>
              </a:solidFill>
              <a:cs typeface="+mn-ea"/>
              <a:sym typeface="+mn-lt"/>
            </a:endParaRPr>
          </a:p>
        </p:txBody>
      </p:sp>
      <p:sp>
        <p:nvSpPr>
          <p:cNvPr id="179" name="图形 1" descr="未标题-1 [已恢复]"/>
          <p:cNvSpPr/>
          <p:nvPr/>
        </p:nvSpPr>
        <p:spPr>
          <a:xfrm>
            <a:off x="9227503" y="1417003"/>
            <a:ext cx="2244725" cy="1522095"/>
          </a:xfrm>
          <a:custGeom>
            <a:avLst/>
            <a:gdLst>
              <a:gd name="connsiteX0" fmla="*/ -98 w 1821751"/>
              <a:gd name="connsiteY0" fmla="*/ 1311944 h 1312164"/>
              <a:gd name="connsiteX1" fmla="*/ -98 w 1821751"/>
              <a:gd name="connsiteY1" fmla="*/ 118747 h 1312164"/>
              <a:gd name="connsiteX2" fmla="*/ 118869 w 1821751"/>
              <a:gd name="connsiteY2" fmla="*/ -221 h 1312164"/>
              <a:gd name="connsiteX3" fmla="*/ 717420 w 1821751"/>
              <a:gd name="connsiteY3" fmla="*/ -221 h 1312164"/>
              <a:gd name="connsiteX4" fmla="*/ 812670 w 1821751"/>
              <a:gd name="connsiteY4" fmla="*/ 39118 h 1312164"/>
              <a:gd name="connsiteX5" fmla="*/ 888870 w 1821751"/>
              <a:gd name="connsiteY5" fmla="*/ 115318 h 1312164"/>
              <a:gd name="connsiteX6" fmla="*/ 933161 w 1821751"/>
              <a:gd name="connsiteY6" fmla="*/ 133606 h 1312164"/>
              <a:gd name="connsiteX7" fmla="*/ 1698971 w 1821751"/>
              <a:gd name="connsiteY7" fmla="*/ 133606 h 1312164"/>
              <a:gd name="connsiteX8" fmla="*/ 1821653 w 1821751"/>
              <a:gd name="connsiteY8" fmla="*/ 256288 h 1312164"/>
              <a:gd name="connsiteX9" fmla="*/ 1821653 w 1821751"/>
              <a:gd name="connsiteY9" fmla="*/ 1311944 h 131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1751" h="1312164">
                <a:moveTo>
                  <a:pt x="-98" y="1311944"/>
                </a:moveTo>
                <a:lnTo>
                  <a:pt x="-98" y="118747"/>
                </a:lnTo>
                <a:cubicBezTo>
                  <a:pt x="-98" y="53043"/>
                  <a:pt x="53165" y="-221"/>
                  <a:pt x="118869" y="-221"/>
                </a:cubicBezTo>
                <a:lnTo>
                  <a:pt x="717420" y="-221"/>
                </a:lnTo>
                <a:cubicBezTo>
                  <a:pt x="753129" y="-268"/>
                  <a:pt x="787400" y="13886"/>
                  <a:pt x="812670" y="39118"/>
                </a:cubicBezTo>
                <a:lnTo>
                  <a:pt x="888870" y="115318"/>
                </a:lnTo>
                <a:cubicBezTo>
                  <a:pt x="900643" y="127024"/>
                  <a:pt x="916559" y="133596"/>
                  <a:pt x="933161" y="133606"/>
                </a:cubicBezTo>
                <a:lnTo>
                  <a:pt x="1698971" y="133606"/>
                </a:lnTo>
                <a:cubicBezTo>
                  <a:pt x="1766723" y="133606"/>
                  <a:pt x="1821653" y="188536"/>
                  <a:pt x="1821653" y="256288"/>
                </a:cubicBezTo>
                <a:lnTo>
                  <a:pt x="1821653" y="1311944"/>
                </a:lnTo>
                <a:close/>
              </a:path>
            </a:pathLst>
          </a:custGeom>
          <a:solidFill>
            <a:schemeClr val="accent1">
              <a:lumMod val="40000"/>
              <a:lumOff val="60000"/>
            </a:schemeClr>
          </a:solidFill>
          <a:ln w="3175" cap="flat">
            <a:noFill/>
            <a:prstDash val="solid"/>
            <a:miter lim="0"/>
          </a:ln>
          <a:effectLst/>
        </p:spPr>
        <p:txBody>
          <a:bodyPr rot="0" spcFirstLastPara="0" vertOverflow="overflow" horzOverflow="overflow" vert="horz" wrap="none" lIns="154305" tIns="530860" rIns="238760" bIns="168275"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5400" b="1" dirty="0">
                <a:solidFill>
                  <a:srgbClr val="FFFFFF"/>
                </a:solidFill>
                <a:latin typeface="+mn-ea"/>
              </a:rPr>
              <a:t>05</a:t>
            </a:r>
            <a:endParaRPr lang="zh-CN" altLang="zh-CN" sz="5400" b="1" dirty="0">
              <a:solidFill>
                <a:srgbClr val="FFFFFF"/>
              </a:solidFill>
              <a:latin typeface="+mn-ea"/>
            </a:endParaRPr>
          </a:p>
        </p:txBody>
      </p:sp>
      <p:pic>
        <p:nvPicPr>
          <p:cNvPr id="180" name="图片 179"/>
          <p:cNvPicPr/>
          <p:nvPr/>
        </p:nvPicPr>
        <p:blipFill>
          <a:blip r:embed="rId1">
            <a:alphaModFix amt="30000"/>
          </a:blip>
          <a:srcRect l="-15650" t="21046" r="2867" b="15143"/>
          <a:stretch>
            <a:fillRect/>
          </a:stretch>
        </p:blipFill>
        <p:spPr>
          <a:xfrm rot="16200000">
            <a:off x="10256203" y="1812608"/>
            <a:ext cx="187325" cy="2236470"/>
          </a:xfrm>
          <a:prstGeom prst="rect">
            <a:avLst/>
          </a:prstGeom>
        </p:spPr>
      </p:pic>
      <p:sp>
        <p:nvSpPr>
          <p:cNvPr id="181" name="圆角矩形 180"/>
          <p:cNvSpPr/>
          <p:nvPr/>
        </p:nvSpPr>
        <p:spPr>
          <a:xfrm>
            <a:off x="9227503" y="2906078"/>
            <a:ext cx="2240915" cy="2522220"/>
          </a:xfrm>
          <a:prstGeom prst="roundRect">
            <a:avLst>
              <a:gd name="adj" fmla="val 805"/>
            </a:avLst>
          </a:prstGeom>
          <a:solidFill>
            <a:srgbClr val="FFFFFF"/>
          </a:solidFill>
          <a:ln w="3175">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48" name="矩形 47"/>
          <p:cNvSpPr/>
          <p:nvPr/>
        </p:nvSpPr>
        <p:spPr>
          <a:xfrm>
            <a:off x="9634538" y="3076258"/>
            <a:ext cx="1640840" cy="381635"/>
          </a:xfrm>
          <a:prstGeom prst="rect">
            <a:avLst/>
          </a:prstGeom>
          <a:noFill/>
        </p:spPr>
        <p:txBody>
          <a:bodyPr wrap="square" lIns="0" tIns="0" rIns="0" bIns="0" rtlCol="0" anchor="ctr" anchorCtr="0">
            <a:noAutofit/>
          </a:bodyPr>
          <a:lstStyle/>
          <a:p>
            <a:pPr algn="ctr">
              <a:spcBef>
                <a:spcPct val="0"/>
              </a:spcBef>
              <a:spcAft>
                <a:spcPct val="0"/>
              </a:spcAft>
            </a:pPr>
            <a:r>
              <a:rPr lang="zh-CN" altLang="en-US" sz="2000" b="1">
                <a:solidFill>
                  <a:schemeClr val="tx1"/>
                </a:solidFill>
                <a:sym typeface="+mn-ea"/>
              </a:rPr>
              <a:t>饮料</a:t>
            </a:r>
            <a:endParaRPr lang="zh-CN" altLang="en-US" sz="2000" b="1" kern="0" dirty="0">
              <a:solidFill>
                <a:schemeClr val="tx1"/>
              </a:solidFill>
              <a:latin typeface="+mn-ea"/>
              <a:cs typeface="+mn-ea"/>
              <a:sym typeface="+mn-ea"/>
            </a:endParaRPr>
          </a:p>
        </p:txBody>
      </p:sp>
      <p:sp>
        <p:nvSpPr>
          <p:cNvPr id="49" name="矩形 48"/>
          <p:cNvSpPr/>
          <p:nvPr/>
        </p:nvSpPr>
        <p:spPr>
          <a:xfrm>
            <a:off x="9628823" y="3532823"/>
            <a:ext cx="1651000" cy="1638300"/>
          </a:xfrm>
          <a:prstGeom prst="rect">
            <a:avLst/>
          </a:prstGeom>
        </p:spPr>
        <p:txBody>
          <a:bodyPr wrap="square" lIns="0" tIns="0" rIns="0" bIns="0">
            <a:noAutofit/>
          </a:bodyPr>
          <a:lstStyle/>
          <a:p>
            <a:pPr algn="l">
              <a:lnSpc>
                <a:spcPct val="150000"/>
              </a:lnSpc>
              <a:spcBef>
                <a:spcPct val="0"/>
              </a:spcBef>
              <a:spcAft>
                <a:spcPct val="0"/>
              </a:spcAft>
            </a:pPr>
            <a:r>
              <a:rPr lang="zh-CN" altLang="en-US" sz="1400">
                <a:sym typeface="+mn-ea"/>
              </a:rPr>
              <a:t>新加坡气候炎热，果汁、茶饮料、功能饮料等在新加坡市场消费量巨大。</a:t>
            </a:r>
            <a:endParaRPr lang="zh-CN" altLang="en-US" sz="1400" kern="0" dirty="0">
              <a:ln>
                <a:noFill/>
                <a:prstDash val="sysDot"/>
              </a:ln>
              <a:solidFill>
                <a:srgbClr val="262626"/>
              </a:solidFill>
              <a:latin typeface="+mn-ea"/>
              <a:cs typeface="+mn-ea"/>
            </a:endParaRPr>
          </a:p>
        </p:txBody>
      </p:sp>
      <p:pic>
        <p:nvPicPr>
          <p:cNvPr id="51" name="图片 50"/>
          <p:cNvPicPr/>
          <p:nvPr/>
        </p:nvPicPr>
        <p:blipFill>
          <a:blip r:embed="rId1">
            <a:alphaModFix amt="80000"/>
            <a:duotone>
              <a:schemeClr val="accent1">
                <a:shade val="45000"/>
                <a:satMod val="135000"/>
              </a:schemeClr>
              <a:prstClr val="white"/>
            </a:duotone>
          </a:blip>
          <a:srcRect l="5333" t="59039"/>
          <a:stretch>
            <a:fillRect/>
          </a:stretch>
        </p:blipFill>
        <p:spPr>
          <a:xfrm>
            <a:off x="9275763" y="2919413"/>
            <a:ext cx="123825" cy="2522855"/>
          </a:xfrm>
          <a:prstGeom prst="rect">
            <a:avLst/>
          </a:prstGeom>
        </p:spPr>
      </p:pic>
      <p:pic>
        <p:nvPicPr>
          <p:cNvPr id="52" name="图片 51"/>
          <p:cNvPicPr/>
          <p:nvPr/>
        </p:nvPicPr>
        <p:blipFill>
          <a:blip r:embed="rId1">
            <a:duotone>
              <a:schemeClr val="accent1">
                <a:shade val="45000"/>
                <a:satMod val="135000"/>
              </a:schemeClr>
              <a:prstClr val="white"/>
            </a:duotone>
          </a:blip>
          <a:srcRect l="5333" t="73015" b="6887"/>
          <a:stretch>
            <a:fillRect/>
          </a:stretch>
        </p:blipFill>
        <p:spPr>
          <a:xfrm flipV="1">
            <a:off x="9254808" y="1611313"/>
            <a:ext cx="160655" cy="1308735"/>
          </a:xfrm>
          <a:prstGeom prst="rect">
            <a:avLst/>
          </a:prstGeom>
        </p:spPr>
      </p:pic>
      <p:sp>
        <p:nvSpPr>
          <p:cNvPr id="96" name="图形 1" descr="未标题-1 [已恢复]"/>
          <p:cNvSpPr/>
          <p:nvPr/>
        </p:nvSpPr>
        <p:spPr>
          <a:xfrm>
            <a:off x="7100888" y="1417003"/>
            <a:ext cx="2244725" cy="1522095"/>
          </a:xfrm>
          <a:custGeom>
            <a:avLst/>
            <a:gdLst>
              <a:gd name="connsiteX0" fmla="*/ -98 w 1821751"/>
              <a:gd name="connsiteY0" fmla="*/ 1311944 h 1312164"/>
              <a:gd name="connsiteX1" fmla="*/ -98 w 1821751"/>
              <a:gd name="connsiteY1" fmla="*/ 118747 h 1312164"/>
              <a:gd name="connsiteX2" fmla="*/ 118869 w 1821751"/>
              <a:gd name="connsiteY2" fmla="*/ -221 h 1312164"/>
              <a:gd name="connsiteX3" fmla="*/ 717420 w 1821751"/>
              <a:gd name="connsiteY3" fmla="*/ -221 h 1312164"/>
              <a:gd name="connsiteX4" fmla="*/ 812670 w 1821751"/>
              <a:gd name="connsiteY4" fmla="*/ 39118 h 1312164"/>
              <a:gd name="connsiteX5" fmla="*/ 888870 w 1821751"/>
              <a:gd name="connsiteY5" fmla="*/ 115318 h 1312164"/>
              <a:gd name="connsiteX6" fmla="*/ 933161 w 1821751"/>
              <a:gd name="connsiteY6" fmla="*/ 133606 h 1312164"/>
              <a:gd name="connsiteX7" fmla="*/ 1698971 w 1821751"/>
              <a:gd name="connsiteY7" fmla="*/ 133606 h 1312164"/>
              <a:gd name="connsiteX8" fmla="*/ 1821653 w 1821751"/>
              <a:gd name="connsiteY8" fmla="*/ 256288 h 1312164"/>
              <a:gd name="connsiteX9" fmla="*/ 1821653 w 1821751"/>
              <a:gd name="connsiteY9" fmla="*/ 1311944 h 131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1751" h="1312164">
                <a:moveTo>
                  <a:pt x="-98" y="1311944"/>
                </a:moveTo>
                <a:lnTo>
                  <a:pt x="-98" y="118747"/>
                </a:lnTo>
                <a:cubicBezTo>
                  <a:pt x="-98" y="53043"/>
                  <a:pt x="53165" y="-221"/>
                  <a:pt x="118869" y="-221"/>
                </a:cubicBezTo>
                <a:lnTo>
                  <a:pt x="717420" y="-221"/>
                </a:lnTo>
                <a:cubicBezTo>
                  <a:pt x="753129" y="-268"/>
                  <a:pt x="787400" y="13886"/>
                  <a:pt x="812670" y="39118"/>
                </a:cubicBezTo>
                <a:lnTo>
                  <a:pt x="888870" y="115318"/>
                </a:lnTo>
                <a:cubicBezTo>
                  <a:pt x="900643" y="127024"/>
                  <a:pt x="916559" y="133596"/>
                  <a:pt x="933161" y="133606"/>
                </a:cubicBezTo>
                <a:lnTo>
                  <a:pt x="1698971" y="133606"/>
                </a:lnTo>
                <a:cubicBezTo>
                  <a:pt x="1766723" y="133606"/>
                  <a:pt x="1821653" y="188536"/>
                  <a:pt x="1821653" y="256288"/>
                </a:cubicBezTo>
                <a:lnTo>
                  <a:pt x="1821653" y="1311944"/>
                </a:lnTo>
                <a:close/>
              </a:path>
            </a:pathLst>
          </a:custGeom>
          <a:solidFill>
            <a:schemeClr val="accent3">
              <a:lumMod val="20000"/>
              <a:lumOff val="80000"/>
            </a:schemeClr>
          </a:solidFill>
          <a:ln w="3175" cap="flat">
            <a:noFill/>
            <a:prstDash val="solid"/>
            <a:miter lim="0"/>
          </a:ln>
          <a:effectLst/>
        </p:spPr>
        <p:txBody>
          <a:bodyPr rot="0" spcFirstLastPara="0" vertOverflow="overflow" horzOverflow="overflow" vert="horz" wrap="none" lIns="154305" tIns="530860" rIns="238760" bIns="168275"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5400" b="1">
                <a:solidFill>
                  <a:srgbClr val="FFFFFF"/>
                </a:solidFill>
                <a:latin typeface="+mn-ea"/>
              </a:rPr>
              <a:t>04</a:t>
            </a:r>
            <a:endParaRPr lang="zh-CN" altLang="zh-CN" sz="5400" b="1">
              <a:solidFill>
                <a:srgbClr val="FFFFFF"/>
              </a:solidFill>
              <a:latin typeface="+mn-ea"/>
            </a:endParaRPr>
          </a:p>
        </p:txBody>
      </p:sp>
      <p:pic>
        <p:nvPicPr>
          <p:cNvPr id="53" name="图片 52"/>
          <p:cNvPicPr/>
          <p:nvPr/>
        </p:nvPicPr>
        <p:blipFill>
          <a:blip r:embed="rId1">
            <a:alphaModFix amt="30000"/>
          </a:blip>
          <a:srcRect l="-15650" t="21046" r="2867" b="15143"/>
          <a:stretch>
            <a:fillRect/>
          </a:stretch>
        </p:blipFill>
        <p:spPr>
          <a:xfrm rot="16200000">
            <a:off x="8129588" y="1812608"/>
            <a:ext cx="187325" cy="2236470"/>
          </a:xfrm>
          <a:prstGeom prst="rect">
            <a:avLst/>
          </a:prstGeom>
        </p:spPr>
      </p:pic>
      <p:sp>
        <p:nvSpPr>
          <p:cNvPr id="97" name="圆角矩形 96"/>
          <p:cNvSpPr/>
          <p:nvPr/>
        </p:nvSpPr>
        <p:spPr>
          <a:xfrm>
            <a:off x="7100888" y="2906078"/>
            <a:ext cx="2240915" cy="2522220"/>
          </a:xfrm>
          <a:prstGeom prst="roundRect">
            <a:avLst>
              <a:gd name="adj" fmla="val 805"/>
            </a:avLst>
          </a:prstGeom>
          <a:solidFill>
            <a:srgbClr val="FFFFFF"/>
          </a:solidFill>
          <a:ln w="3175">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54" name="矩形 53"/>
          <p:cNvSpPr/>
          <p:nvPr/>
        </p:nvSpPr>
        <p:spPr>
          <a:xfrm>
            <a:off x="7507923" y="3076258"/>
            <a:ext cx="1640840" cy="381635"/>
          </a:xfrm>
          <a:prstGeom prst="rect">
            <a:avLst/>
          </a:prstGeom>
          <a:noFill/>
        </p:spPr>
        <p:txBody>
          <a:bodyPr wrap="square" lIns="0" tIns="0" rIns="0" bIns="0" rtlCol="0" anchor="ctr" anchorCtr="0">
            <a:noAutofit/>
          </a:bodyPr>
          <a:lstStyle/>
          <a:p>
            <a:pPr algn="ctr">
              <a:spcBef>
                <a:spcPct val="0"/>
              </a:spcBef>
              <a:spcAft>
                <a:spcPct val="0"/>
              </a:spcAft>
            </a:pPr>
            <a:r>
              <a:rPr lang="zh-CN" altLang="en-US" sz="2000" b="1">
                <a:solidFill>
                  <a:schemeClr val="tx1"/>
                </a:solidFill>
                <a:sym typeface="+mn-ea"/>
              </a:rPr>
              <a:t>方便食品</a:t>
            </a:r>
            <a:endParaRPr lang="zh-CN" altLang="en-US" sz="2000" b="1" kern="0">
              <a:solidFill>
                <a:schemeClr val="tx1"/>
              </a:solidFill>
              <a:latin typeface="+mn-ea"/>
              <a:cs typeface="+mn-ea"/>
              <a:sym typeface="+mn-ea"/>
            </a:endParaRPr>
          </a:p>
        </p:txBody>
      </p:sp>
      <p:sp>
        <p:nvSpPr>
          <p:cNvPr id="55" name="矩形 54"/>
          <p:cNvSpPr/>
          <p:nvPr/>
        </p:nvSpPr>
        <p:spPr>
          <a:xfrm>
            <a:off x="7502843" y="3532823"/>
            <a:ext cx="1651000" cy="1638300"/>
          </a:xfrm>
          <a:prstGeom prst="rect">
            <a:avLst/>
          </a:prstGeom>
        </p:spPr>
        <p:txBody>
          <a:bodyPr wrap="square" lIns="0" tIns="0" rIns="0" bIns="0">
            <a:noAutofit/>
          </a:bodyPr>
          <a:lstStyle/>
          <a:p>
            <a:pPr algn="l">
              <a:lnSpc>
                <a:spcPct val="150000"/>
              </a:lnSpc>
              <a:spcBef>
                <a:spcPct val="0"/>
              </a:spcBef>
              <a:spcAft>
                <a:spcPct val="0"/>
              </a:spcAft>
            </a:pPr>
            <a:r>
              <a:rPr lang="zh-CN" altLang="en-US" sz="1400">
                <a:sym typeface="+mn-ea"/>
              </a:rPr>
              <a:t>新加坡生活节奏快，对于一些速食产品、即食餐品、方便面等需求量较大。</a:t>
            </a:r>
            <a:endParaRPr lang="zh-CN" altLang="en-US" sz="1400" kern="0" dirty="0">
              <a:ln>
                <a:noFill/>
                <a:prstDash val="sysDot"/>
              </a:ln>
              <a:solidFill>
                <a:srgbClr val="262626"/>
              </a:solidFill>
              <a:latin typeface="+mn-ea"/>
              <a:cs typeface="+mn-ea"/>
            </a:endParaRPr>
          </a:p>
        </p:txBody>
      </p:sp>
      <p:pic>
        <p:nvPicPr>
          <p:cNvPr id="157" name="图片 156"/>
          <p:cNvPicPr/>
          <p:nvPr/>
        </p:nvPicPr>
        <p:blipFill>
          <a:blip r:embed="rId1">
            <a:alphaModFix amt="80000"/>
            <a:duotone>
              <a:schemeClr val="accent1">
                <a:shade val="45000"/>
                <a:satMod val="135000"/>
              </a:schemeClr>
              <a:prstClr val="white"/>
            </a:duotone>
          </a:blip>
          <a:srcRect l="5333" t="59039"/>
          <a:stretch>
            <a:fillRect/>
          </a:stretch>
        </p:blipFill>
        <p:spPr>
          <a:xfrm>
            <a:off x="7149148" y="2919413"/>
            <a:ext cx="123825" cy="2522855"/>
          </a:xfrm>
          <a:prstGeom prst="rect">
            <a:avLst/>
          </a:prstGeom>
        </p:spPr>
      </p:pic>
      <p:pic>
        <p:nvPicPr>
          <p:cNvPr id="158" name="图片 157"/>
          <p:cNvPicPr/>
          <p:nvPr/>
        </p:nvPicPr>
        <p:blipFill>
          <a:blip r:embed="rId1">
            <a:duotone>
              <a:schemeClr val="accent1">
                <a:shade val="45000"/>
                <a:satMod val="135000"/>
              </a:schemeClr>
              <a:prstClr val="white"/>
            </a:duotone>
          </a:blip>
          <a:srcRect l="5333" t="73015" b="6887"/>
          <a:stretch>
            <a:fillRect/>
          </a:stretch>
        </p:blipFill>
        <p:spPr>
          <a:xfrm flipV="1">
            <a:off x="7128193" y="1611313"/>
            <a:ext cx="160655" cy="1308735"/>
          </a:xfrm>
          <a:prstGeom prst="rect">
            <a:avLst/>
          </a:prstGeom>
        </p:spPr>
      </p:pic>
      <p:sp>
        <p:nvSpPr>
          <p:cNvPr id="159" name="图形 1" descr="未标题-1 [已恢复]"/>
          <p:cNvSpPr/>
          <p:nvPr/>
        </p:nvSpPr>
        <p:spPr>
          <a:xfrm>
            <a:off x="4974273" y="1417003"/>
            <a:ext cx="2244725" cy="1522095"/>
          </a:xfrm>
          <a:custGeom>
            <a:avLst/>
            <a:gdLst>
              <a:gd name="connsiteX0" fmla="*/ -98 w 1821751"/>
              <a:gd name="connsiteY0" fmla="*/ 1311944 h 1312164"/>
              <a:gd name="connsiteX1" fmla="*/ -98 w 1821751"/>
              <a:gd name="connsiteY1" fmla="*/ 118747 h 1312164"/>
              <a:gd name="connsiteX2" fmla="*/ 118869 w 1821751"/>
              <a:gd name="connsiteY2" fmla="*/ -221 h 1312164"/>
              <a:gd name="connsiteX3" fmla="*/ 717420 w 1821751"/>
              <a:gd name="connsiteY3" fmla="*/ -221 h 1312164"/>
              <a:gd name="connsiteX4" fmla="*/ 812670 w 1821751"/>
              <a:gd name="connsiteY4" fmla="*/ 39118 h 1312164"/>
              <a:gd name="connsiteX5" fmla="*/ 888870 w 1821751"/>
              <a:gd name="connsiteY5" fmla="*/ 115318 h 1312164"/>
              <a:gd name="connsiteX6" fmla="*/ 933161 w 1821751"/>
              <a:gd name="connsiteY6" fmla="*/ 133606 h 1312164"/>
              <a:gd name="connsiteX7" fmla="*/ 1698971 w 1821751"/>
              <a:gd name="connsiteY7" fmla="*/ 133606 h 1312164"/>
              <a:gd name="connsiteX8" fmla="*/ 1821653 w 1821751"/>
              <a:gd name="connsiteY8" fmla="*/ 256288 h 1312164"/>
              <a:gd name="connsiteX9" fmla="*/ 1821653 w 1821751"/>
              <a:gd name="connsiteY9" fmla="*/ 1311944 h 131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1751" h="1312164">
                <a:moveTo>
                  <a:pt x="-98" y="1311944"/>
                </a:moveTo>
                <a:lnTo>
                  <a:pt x="-98" y="118747"/>
                </a:lnTo>
                <a:cubicBezTo>
                  <a:pt x="-98" y="53043"/>
                  <a:pt x="53165" y="-221"/>
                  <a:pt x="118869" y="-221"/>
                </a:cubicBezTo>
                <a:lnTo>
                  <a:pt x="717420" y="-221"/>
                </a:lnTo>
                <a:cubicBezTo>
                  <a:pt x="753129" y="-268"/>
                  <a:pt x="787400" y="13886"/>
                  <a:pt x="812670" y="39118"/>
                </a:cubicBezTo>
                <a:lnTo>
                  <a:pt x="888870" y="115318"/>
                </a:lnTo>
                <a:cubicBezTo>
                  <a:pt x="900643" y="127024"/>
                  <a:pt x="916559" y="133596"/>
                  <a:pt x="933161" y="133606"/>
                </a:cubicBezTo>
                <a:lnTo>
                  <a:pt x="1698971" y="133606"/>
                </a:lnTo>
                <a:cubicBezTo>
                  <a:pt x="1766723" y="133606"/>
                  <a:pt x="1821653" y="188536"/>
                  <a:pt x="1821653" y="256288"/>
                </a:cubicBezTo>
                <a:lnTo>
                  <a:pt x="1821653" y="1311944"/>
                </a:lnTo>
                <a:close/>
              </a:path>
            </a:pathLst>
          </a:custGeom>
          <a:solidFill>
            <a:schemeClr val="accent1">
              <a:lumMod val="20000"/>
              <a:lumOff val="80000"/>
            </a:schemeClr>
          </a:solidFill>
          <a:ln w="3175" cap="flat">
            <a:noFill/>
            <a:prstDash val="solid"/>
            <a:miter lim="0"/>
          </a:ln>
          <a:effectLst/>
        </p:spPr>
        <p:txBody>
          <a:bodyPr rot="0" spcFirstLastPara="0" vertOverflow="overflow" horzOverflow="overflow" vert="horz" wrap="none" lIns="154305" tIns="530860" rIns="238760" bIns="168275"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5400" b="1">
                <a:solidFill>
                  <a:srgbClr val="FFFFFF"/>
                </a:solidFill>
                <a:latin typeface="+mn-ea"/>
              </a:rPr>
              <a:t>03</a:t>
            </a:r>
            <a:endParaRPr lang="zh-CN" altLang="zh-CN" sz="5400" b="1">
              <a:solidFill>
                <a:srgbClr val="FFFFFF"/>
              </a:solidFill>
              <a:latin typeface="+mn-ea"/>
            </a:endParaRPr>
          </a:p>
        </p:txBody>
      </p:sp>
      <p:pic>
        <p:nvPicPr>
          <p:cNvPr id="160" name="图片 159"/>
          <p:cNvPicPr/>
          <p:nvPr/>
        </p:nvPicPr>
        <p:blipFill>
          <a:blip r:embed="rId1">
            <a:alphaModFix amt="30000"/>
          </a:blip>
          <a:srcRect l="-15650" t="21046" r="2867" b="15143"/>
          <a:stretch>
            <a:fillRect/>
          </a:stretch>
        </p:blipFill>
        <p:spPr>
          <a:xfrm rot="16200000">
            <a:off x="6002973" y="1812608"/>
            <a:ext cx="187325" cy="2236470"/>
          </a:xfrm>
          <a:prstGeom prst="rect">
            <a:avLst/>
          </a:prstGeom>
        </p:spPr>
      </p:pic>
      <p:sp>
        <p:nvSpPr>
          <p:cNvPr id="161" name="圆角矩形 160"/>
          <p:cNvSpPr/>
          <p:nvPr/>
        </p:nvSpPr>
        <p:spPr>
          <a:xfrm>
            <a:off x="4974273" y="2906078"/>
            <a:ext cx="2240915" cy="2522220"/>
          </a:xfrm>
          <a:prstGeom prst="roundRect">
            <a:avLst>
              <a:gd name="adj" fmla="val 805"/>
            </a:avLst>
          </a:prstGeom>
          <a:solidFill>
            <a:srgbClr val="FFFFFF"/>
          </a:solidFill>
          <a:ln w="3175">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56" name="矩形 55"/>
          <p:cNvSpPr/>
          <p:nvPr/>
        </p:nvSpPr>
        <p:spPr>
          <a:xfrm>
            <a:off x="5381308" y="3076258"/>
            <a:ext cx="1640840" cy="381635"/>
          </a:xfrm>
          <a:prstGeom prst="rect">
            <a:avLst/>
          </a:prstGeom>
          <a:noFill/>
        </p:spPr>
        <p:txBody>
          <a:bodyPr wrap="square" lIns="0" tIns="0" rIns="0" bIns="0" rtlCol="0" anchor="ctr" anchorCtr="0">
            <a:noAutofit/>
          </a:bodyPr>
          <a:lstStyle/>
          <a:p>
            <a:pPr algn="ctr">
              <a:spcBef>
                <a:spcPct val="0"/>
              </a:spcBef>
              <a:spcAft>
                <a:spcPct val="0"/>
              </a:spcAft>
            </a:pPr>
            <a:r>
              <a:rPr lang="zh-CN" altLang="en-US" sz="2000" b="1">
                <a:solidFill>
                  <a:schemeClr val="tx1"/>
                </a:solidFill>
                <a:sym typeface="+mn-ea"/>
              </a:rPr>
              <a:t>零食和小吃</a:t>
            </a:r>
            <a:endParaRPr lang="zh-CN" altLang="en-US" sz="2000" b="1" kern="0">
              <a:solidFill>
                <a:schemeClr val="tx1"/>
              </a:solidFill>
              <a:latin typeface="+mn-ea"/>
              <a:cs typeface="+mn-ea"/>
              <a:sym typeface="+mn-ea"/>
            </a:endParaRPr>
          </a:p>
        </p:txBody>
      </p:sp>
      <p:sp>
        <p:nvSpPr>
          <p:cNvPr id="57" name="矩形 56"/>
          <p:cNvSpPr/>
          <p:nvPr/>
        </p:nvSpPr>
        <p:spPr>
          <a:xfrm>
            <a:off x="5375593" y="3532823"/>
            <a:ext cx="1651000" cy="1638300"/>
          </a:xfrm>
          <a:prstGeom prst="rect">
            <a:avLst/>
          </a:prstGeom>
        </p:spPr>
        <p:txBody>
          <a:bodyPr wrap="square" lIns="0" tIns="0" rIns="0" bIns="0">
            <a:noAutofit/>
          </a:bodyPr>
          <a:lstStyle/>
          <a:p>
            <a:pPr>
              <a:lnSpc>
                <a:spcPct val="110000"/>
              </a:lnSpc>
            </a:pPr>
            <a:r>
              <a:rPr lang="zh-CN" altLang="en-US" sz="1400">
                <a:sym typeface="+mn-ea"/>
              </a:rPr>
              <a:t>新加坡人喜欢一些口味独特、创新的零食和小吃，如薯片、坚果、糖果等。</a:t>
            </a:r>
            <a:endParaRPr lang="zh-CN" altLang="en-US" sz="1400" kern="0" dirty="0">
              <a:ln>
                <a:noFill/>
                <a:prstDash val="sysDot"/>
              </a:ln>
              <a:solidFill>
                <a:srgbClr val="262626"/>
              </a:solidFill>
              <a:latin typeface="+mn-ea"/>
              <a:cs typeface="+mn-ea"/>
            </a:endParaRPr>
          </a:p>
        </p:txBody>
      </p:sp>
      <p:pic>
        <p:nvPicPr>
          <p:cNvPr id="131" name="图片 130"/>
          <p:cNvPicPr/>
          <p:nvPr/>
        </p:nvPicPr>
        <p:blipFill>
          <a:blip r:embed="rId1">
            <a:alphaModFix amt="80000"/>
            <a:duotone>
              <a:schemeClr val="accent1">
                <a:shade val="45000"/>
                <a:satMod val="135000"/>
              </a:schemeClr>
              <a:prstClr val="white"/>
            </a:duotone>
          </a:blip>
          <a:srcRect l="5333" t="59039"/>
          <a:stretch>
            <a:fillRect/>
          </a:stretch>
        </p:blipFill>
        <p:spPr>
          <a:xfrm>
            <a:off x="5022533" y="2919413"/>
            <a:ext cx="123825" cy="2522855"/>
          </a:xfrm>
          <a:prstGeom prst="rect">
            <a:avLst/>
          </a:prstGeom>
        </p:spPr>
      </p:pic>
      <p:pic>
        <p:nvPicPr>
          <p:cNvPr id="132" name="图片 131"/>
          <p:cNvPicPr/>
          <p:nvPr/>
        </p:nvPicPr>
        <p:blipFill>
          <a:blip r:embed="rId1">
            <a:duotone>
              <a:schemeClr val="accent1">
                <a:shade val="45000"/>
                <a:satMod val="135000"/>
              </a:schemeClr>
              <a:prstClr val="white"/>
            </a:duotone>
          </a:blip>
          <a:srcRect l="5333" t="73015" b="6887"/>
          <a:stretch>
            <a:fillRect/>
          </a:stretch>
        </p:blipFill>
        <p:spPr>
          <a:xfrm flipV="1">
            <a:off x="5001578" y="1611313"/>
            <a:ext cx="160655" cy="1308735"/>
          </a:xfrm>
          <a:prstGeom prst="rect">
            <a:avLst/>
          </a:prstGeom>
        </p:spPr>
      </p:pic>
      <p:sp>
        <p:nvSpPr>
          <p:cNvPr id="133" name="图形 1" descr="未标题-1 [已恢复]"/>
          <p:cNvSpPr/>
          <p:nvPr/>
        </p:nvSpPr>
        <p:spPr>
          <a:xfrm>
            <a:off x="2847658" y="1417003"/>
            <a:ext cx="2244725" cy="1522095"/>
          </a:xfrm>
          <a:custGeom>
            <a:avLst/>
            <a:gdLst>
              <a:gd name="connsiteX0" fmla="*/ -98 w 1821751"/>
              <a:gd name="connsiteY0" fmla="*/ 1311944 h 1312164"/>
              <a:gd name="connsiteX1" fmla="*/ -98 w 1821751"/>
              <a:gd name="connsiteY1" fmla="*/ 118747 h 1312164"/>
              <a:gd name="connsiteX2" fmla="*/ 118869 w 1821751"/>
              <a:gd name="connsiteY2" fmla="*/ -221 h 1312164"/>
              <a:gd name="connsiteX3" fmla="*/ 717420 w 1821751"/>
              <a:gd name="connsiteY3" fmla="*/ -221 h 1312164"/>
              <a:gd name="connsiteX4" fmla="*/ 812670 w 1821751"/>
              <a:gd name="connsiteY4" fmla="*/ 39118 h 1312164"/>
              <a:gd name="connsiteX5" fmla="*/ 888870 w 1821751"/>
              <a:gd name="connsiteY5" fmla="*/ 115318 h 1312164"/>
              <a:gd name="connsiteX6" fmla="*/ 933161 w 1821751"/>
              <a:gd name="connsiteY6" fmla="*/ 133606 h 1312164"/>
              <a:gd name="connsiteX7" fmla="*/ 1698971 w 1821751"/>
              <a:gd name="connsiteY7" fmla="*/ 133606 h 1312164"/>
              <a:gd name="connsiteX8" fmla="*/ 1821653 w 1821751"/>
              <a:gd name="connsiteY8" fmla="*/ 256288 h 1312164"/>
              <a:gd name="connsiteX9" fmla="*/ 1821653 w 1821751"/>
              <a:gd name="connsiteY9" fmla="*/ 1311944 h 131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1751" h="1312164">
                <a:moveTo>
                  <a:pt x="-98" y="1311944"/>
                </a:moveTo>
                <a:lnTo>
                  <a:pt x="-98" y="118747"/>
                </a:lnTo>
                <a:cubicBezTo>
                  <a:pt x="-98" y="53043"/>
                  <a:pt x="53165" y="-221"/>
                  <a:pt x="118869" y="-221"/>
                </a:cubicBezTo>
                <a:lnTo>
                  <a:pt x="717420" y="-221"/>
                </a:lnTo>
                <a:cubicBezTo>
                  <a:pt x="753129" y="-268"/>
                  <a:pt x="787400" y="13886"/>
                  <a:pt x="812670" y="39118"/>
                </a:cubicBezTo>
                <a:lnTo>
                  <a:pt x="888870" y="115318"/>
                </a:lnTo>
                <a:cubicBezTo>
                  <a:pt x="900643" y="127024"/>
                  <a:pt x="916559" y="133596"/>
                  <a:pt x="933161" y="133606"/>
                </a:cubicBezTo>
                <a:lnTo>
                  <a:pt x="1698971" y="133606"/>
                </a:lnTo>
                <a:cubicBezTo>
                  <a:pt x="1766723" y="133606"/>
                  <a:pt x="1821653" y="188536"/>
                  <a:pt x="1821653" y="256288"/>
                </a:cubicBezTo>
                <a:lnTo>
                  <a:pt x="1821653" y="1311944"/>
                </a:lnTo>
                <a:close/>
              </a:path>
            </a:pathLst>
          </a:custGeom>
          <a:solidFill>
            <a:schemeClr val="accent5">
              <a:lumMod val="20000"/>
              <a:lumOff val="80000"/>
            </a:schemeClr>
          </a:solidFill>
          <a:ln w="3175" cap="flat">
            <a:noFill/>
            <a:prstDash val="solid"/>
            <a:miter lim="0"/>
          </a:ln>
          <a:effectLst/>
        </p:spPr>
        <p:txBody>
          <a:bodyPr rot="0" spcFirstLastPara="0" vertOverflow="overflow" horzOverflow="overflow" vert="horz" wrap="none" lIns="154305" tIns="530860" rIns="238760" bIns="168275"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5400" b="1" dirty="0">
                <a:solidFill>
                  <a:schemeClr val="tx1"/>
                </a:solidFill>
                <a:latin typeface="+mn-ea"/>
              </a:rPr>
              <a:t>02</a:t>
            </a:r>
            <a:endParaRPr lang="en-US" altLang="zh-CN" sz="5400" b="1" dirty="0">
              <a:solidFill>
                <a:schemeClr val="tx1"/>
              </a:solidFill>
              <a:latin typeface="+mn-ea"/>
            </a:endParaRPr>
          </a:p>
        </p:txBody>
      </p:sp>
      <p:pic>
        <p:nvPicPr>
          <p:cNvPr id="134" name="图片 133"/>
          <p:cNvPicPr/>
          <p:nvPr/>
        </p:nvPicPr>
        <p:blipFill>
          <a:blip r:embed="rId1">
            <a:alphaModFix amt="30000"/>
          </a:blip>
          <a:srcRect l="-15650" t="21046" r="2867" b="15143"/>
          <a:stretch>
            <a:fillRect/>
          </a:stretch>
        </p:blipFill>
        <p:spPr>
          <a:xfrm rot="16200000">
            <a:off x="3876358" y="1812608"/>
            <a:ext cx="187325" cy="2236470"/>
          </a:xfrm>
          <a:prstGeom prst="rect">
            <a:avLst/>
          </a:prstGeom>
        </p:spPr>
      </p:pic>
      <p:sp>
        <p:nvSpPr>
          <p:cNvPr id="135" name="圆角矩形 134"/>
          <p:cNvSpPr/>
          <p:nvPr/>
        </p:nvSpPr>
        <p:spPr>
          <a:xfrm>
            <a:off x="2847658" y="2906078"/>
            <a:ext cx="2240915" cy="2522220"/>
          </a:xfrm>
          <a:prstGeom prst="roundRect">
            <a:avLst>
              <a:gd name="adj" fmla="val 805"/>
            </a:avLst>
          </a:prstGeom>
          <a:solidFill>
            <a:srgbClr val="FFFFFF"/>
          </a:solidFill>
          <a:ln w="3175">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58" name="矩形 57"/>
          <p:cNvSpPr/>
          <p:nvPr/>
        </p:nvSpPr>
        <p:spPr>
          <a:xfrm>
            <a:off x="3254693" y="3076258"/>
            <a:ext cx="1640840" cy="381635"/>
          </a:xfrm>
          <a:prstGeom prst="rect">
            <a:avLst/>
          </a:prstGeom>
          <a:noFill/>
        </p:spPr>
        <p:txBody>
          <a:bodyPr wrap="square" lIns="0" tIns="0" rIns="0" bIns="0" rtlCol="0" anchor="ctr" anchorCtr="0">
            <a:noAutofit/>
          </a:bodyPr>
          <a:lstStyle/>
          <a:p>
            <a:pPr algn="ctr">
              <a:spcBef>
                <a:spcPct val="0"/>
              </a:spcBef>
              <a:spcAft>
                <a:spcPct val="0"/>
              </a:spcAft>
            </a:pPr>
            <a:r>
              <a:rPr lang="zh-CN" altLang="en-US" sz="2000" b="1">
                <a:solidFill>
                  <a:schemeClr val="tx1"/>
                </a:solidFill>
                <a:sym typeface="+mn-ea"/>
              </a:rPr>
              <a:t>特色食品</a:t>
            </a:r>
            <a:endParaRPr lang="zh-CN" altLang="en-US" sz="2000" b="1" kern="0">
              <a:solidFill>
                <a:schemeClr val="tx1"/>
              </a:solidFill>
              <a:latin typeface="+mn-ea"/>
              <a:cs typeface="+mn-ea"/>
              <a:sym typeface="+mn-ea"/>
            </a:endParaRPr>
          </a:p>
        </p:txBody>
      </p:sp>
      <p:sp>
        <p:nvSpPr>
          <p:cNvPr id="59" name="矩形 58"/>
          <p:cNvSpPr/>
          <p:nvPr/>
        </p:nvSpPr>
        <p:spPr>
          <a:xfrm>
            <a:off x="3248978" y="3532823"/>
            <a:ext cx="1651000" cy="1638300"/>
          </a:xfrm>
          <a:prstGeom prst="rect">
            <a:avLst/>
          </a:prstGeom>
        </p:spPr>
        <p:txBody>
          <a:bodyPr wrap="square" lIns="0" tIns="0" rIns="0" bIns="0">
            <a:noAutofit/>
          </a:bodyPr>
          <a:lstStyle/>
          <a:p>
            <a:pPr algn="l">
              <a:lnSpc>
                <a:spcPct val="150000"/>
              </a:lnSpc>
              <a:spcBef>
                <a:spcPct val="0"/>
              </a:spcBef>
              <a:spcAft>
                <a:spcPct val="0"/>
              </a:spcAft>
            </a:pPr>
            <a:r>
              <a:rPr lang="zh-CN" altLang="en-US" sz="1400">
                <a:sym typeface="+mn-ea"/>
              </a:rPr>
              <a:t>新加坡是一个多元文化的国家，一些具有地方特色食品受欢迎，如传统糕点、调味品、饮料等。</a:t>
            </a:r>
            <a:endParaRPr lang="zh-CN" altLang="en-US" sz="1400" kern="0" dirty="0">
              <a:ln>
                <a:noFill/>
                <a:prstDash val="sysDot"/>
              </a:ln>
              <a:solidFill>
                <a:srgbClr val="262626"/>
              </a:solidFill>
              <a:latin typeface="+mn-ea"/>
              <a:cs typeface="+mn-ea"/>
            </a:endParaRPr>
          </a:p>
        </p:txBody>
      </p:sp>
      <p:pic>
        <p:nvPicPr>
          <p:cNvPr id="167" name="图片 166"/>
          <p:cNvPicPr/>
          <p:nvPr/>
        </p:nvPicPr>
        <p:blipFill>
          <a:blip r:embed="rId1">
            <a:alphaModFix amt="80000"/>
            <a:duotone>
              <a:schemeClr val="accent1">
                <a:shade val="45000"/>
                <a:satMod val="135000"/>
              </a:schemeClr>
              <a:prstClr val="white"/>
            </a:duotone>
          </a:blip>
          <a:srcRect l="5333" t="59039"/>
          <a:stretch>
            <a:fillRect/>
          </a:stretch>
        </p:blipFill>
        <p:spPr>
          <a:xfrm>
            <a:off x="2895918" y="2919413"/>
            <a:ext cx="123825" cy="2522855"/>
          </a:xfrm>
          <a:prstGeom prst="rect">
            <a:avLst/>
          </a:prstGeom>
        </p:spPr>
      </p:pic>
      <p:pic>
        <p:nvPicPr>
          <p:cNvPr id="168" name="图片 167"/>
          <p:cNvPicPr/>
          <p:nvPr/>
        </p:nvPicPr>
        <p:blipFill>
          <a:blip r:embed="rId1">
            <a:duotone>
              <a:schemeClr val="accent1">
                <a:shade val="45000"/>
                <a:satMod val="135000"/>
              </a:schemeClr>
              <a:prstClr val="white"/>
            </a:duotone>
          </a:blip>
          <a:srcRect l="5333" t="73015" b="6887"/>
          <a:stretch>
            <a:fillRect/>
          </a:stretch>
        </p:blipFill>
        <p:spPr>
          <a:xfrm flipV="1">
            <a:off x="2874963" y="1611313"/>
            <a:ext cx="160655" cy="1308735"/>
          </a:xfrm>
          <a:prstGeom prst="rect">
            <a:avLst/>
          </a:prstGeom>
        </p:spPr>
      </p:pic>
      <p:sp>
        <p:nvSpPr>
          <p:cNvPr id="169" name="图形 1" descr="未标题-1 [已恢复]"/>
          <p:cNvSpPr/>
          <p:nvPr/>
        </p:nvSpPr>
        <p:spPr>
          <a:xfrm>
            <a:off x="721043" y="1417003"/>
            <a:ext cx="2244725" cy="1522095"/>
          </a:xfrm>
          <a:custGeom>
            <a:avLst/>
            <a:gdLst>
              <a:gd name="connsiteX0" fmla="*/ -98 w 1821751"/>
              <a:gd name="connsiteY0" fmla="*/ 1311944 h 1312164"/>
              <a:gd name="connsiteX1" fmla="*/ -98 w 1821751"/>
              <a:gd name="connsiteY1" fmla="*/ 118747 h 1312164"/>
              <a:gd name="connsiteX2" fmla="*/ 118869 w 1821751"/>
              <a:gd name="connsiteY2" fmla="*/ -221 h 1312164"/>
              <a:gd name="connsiteX3" fmla="*/ 717420 w 1821751"/>
              <a:gd name="connsiteY3" fmla="*/ -221 h 1312164"/>
              <a:gd name="connsiteX4" fmla="*/ 812670 w 1821751"/>
              <a:gd name="connsiteY4" fmla="*/ 39118 h 1312164"/>
              <a:gd name="connsiteX5" fmla="*/ 888870 w 1821751"/>
              <a:gd name="connsiteY5" fmla="*/ 115318 h 1312164"/>
              <a:gd name="connsiteX6" fmla="*/ 933161 w 1821751"/>
              <a:gd name="connsiteY6" fmla="*/ 133606 h 1312164"/>
              <a:gd name="connsiteX7" fmla="*/ 1698971 w 1821751"/>
              <a:gd name="connsiteY7" fmla="*/ 133606 h 1312164"/>
              <a:gd name="connsiteX8" fmla="*/ 1821653 w 1821751"/>
              <a:gd name="connsiteY8" fmla="*/ 256288 h 1312164"/>
              <a:gd name="connsiteX9" fmla="*/ 1821653 w 1821751"/>
              <a:gd name="connsiteY9" fmla="*/ 1311944 h 131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1751" h="1312164">
                <a:moveTo>
                  <a:pt x="-98" y="1311944"/>
                </a:moveTo>
                <a:lnTo>
                  <a:pt x="-98" y="118747"/>
                </a:lnTo>
                <a:cubicBezTo>
                  <a:pt x="-98" y="53043"/>
                  <a:pt x="53165" y="-221"/>
                  <a:pt x="118869" y="-221"/>
                </a:cubicBezTo>
                <a:lnTo>
                  <a:pt x="717420" y="-221"/>
                </a:lnTo>
                <a:cubicBezTo>
                  <a:pt x="753129" y="-268"/>
                  <a:pt x="787400" y="13886"/>
                  <a:pt x="812670" y="39118"/>
                </a:cubicBezTo>
                <a:lnTo>
                  <a:pt x="888870" y="115318"/>
                </a:lnTo>
                <a:cubicBezTo>
                  <a:pt x="900643" y="127024"/>
                  <a:pt x="916559" y="133596"/>
                  <a:pt x="933161" y="133606"/>
                </a:cubicBezTo>
                <a:lnTo>
                  <a:pt x="1698971" y="133606"/>
                </a:lnTo>
                <a:cubicBezTo>
                  <a:pt x="1766723" y="133606"/>
                  <a:pt x="1821653" y="188536"/>
                  <a:pt x="1821653" y="256288"/>
                </a:cubicBezTo>
                <a:lnTo>
                  <a:pt x="1821653" y="1311944"/>
                </a:lnTo>
                <a:close/>
              </a:path>
            </a:pathLst>
          </a:custGeom>
          <a:solidFill>
            <a:schemeClr val="bg1">
              <a:lumMod val="85000"/>
            </a:schemeClr>
          </a:solidFill>
          <a:ln w="3175" cap="flat">
            <a:noFill/>
            <a:prstDash val="solid"/>
            <a:miter lim="0"/>
          </a:ln>
          <a:effectLst/>
        </p:spPr>
        <p:txBody>
          <a:bodyPr rot="0" spcFirstLastPara="0" vertOverflow="overflow" horzOverflow="overflow" vert="horz" wrap="none" lIns="154305" tIns="530860" rIns="238760" bIns="168275"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5400" b="1" dirty="0">
                <a:solidFill>
                  <a:srgbClr val="FFFFFF"/>
                </a:solidFill>
                <a:latin typeface="+mn-ea"/>
              </a:rPr>
              <a:t>01</a:t>
            </a:r>
            <a:endParaRPr lang="zh-CN" altLang="zh-CN" sz="5400" b="1" dirty="0">
              <a:solidFill>
                <a:srgbClr val="FFFFFF"/>
              </a:solidFill>
              <a:latin typeface="+mn-ea"/>
            </a:endParaRPr>
          </a:p>
        </p:txBody>
      </p:sp>
      <p:pic>
        <p:nvPicPr>
          <p:cNvPr id="170" name="图片 169"/>
          <p:cNvPicPr/>
          <p:nvPr/>
        </p:nvPicPr>
        <p:blipFill>
          <a:blip r:embed="rId1">
            <a:alphaModFix amt="30000"/>
          </a:blip>
          <a:srcRect l="-15650" t="21046" r="2867" b="15143"/>
          <a:stretch>
            <a:fillRect/>
          </a:stretch>
        </p:blipFill>
        <p:spPr>
          <a:xfrm rot="16200000">
            <a:off x="1749743" y="1812608"/>
            <a:ext cx="187325" cy="2236470"/>
          </a:xfrm>
          <a:prstGeom prst="rect">
            <a:avLst/>
          </a:prstGeom>
        </p:spPr>
      </p:pic>
      <p:sp>
        <p:nvSpPr>
          <p:cNvPr id="171" name="圆角矩形 170"/>
          <p:cNvSpPr/>
          <p:nvPr/>
        </p:nvSpPr>
        <p:spPr>
          <a:xfrm>
            <a:off x="721043" y="2906078"/>
            <a:ext cx="2240915" cy="2522220"/>
          </a:xfrm>
          <a:prstGeom prst="roundRect">
            <a:avLst>
              <a:gd name="adj" fmla="val 805"/>
            </a:avLst>
          </a:prstGeom>
          <a:solidFill>
            <a:srgbClr val="FFFFFF"/>
          </a:solidFill>
          <a:ln w="3175">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60" name="矩形 59"/>
          <p:cNvSpPr/>
          <p:nvPr/>
        </p:nvSpPr>
        <p:spPr>
          <a:xfrm>
            <a:off x="1021398" y="3076258"/>
            <a:ext cx="1640840" cy="381635"/>
          </a:xfrm>
          <a:prstGeom prst="rect">
            <a:avLst/>
          </a:prstGeom>
          <a:noFill/>
        </p:spPr>
        <p:txBody>
          <a:bodyPr wrap="square" lIns="0" tIns="0" rIns="0" bIns="0" rtlCol="0" anchor="ctr" anchorCtr="0">
            <a:noAutofit/>
          </a:bodyPr>
          <a:lstStyle/>
          <a:p>
            <a:pPr algn="ctr">
              <a:spcBef>
                <a:spcPct val="0"/>
              </a:spcBef>
              <a:spcAft>
                <a:spcPct val="0"/>
              </a:spcAft>
            </a:pPr>
            <a:r>
              <a:rPr lang="zh-CN" altLang="en-US" sz="2000" b="1">
                <a:solidFill>
                  <a:schemeClr val="tx1"/>
                </a:solidFill>
                <a:sym typeface="+mn-ea"/>
              </a:rPr>
              <a:t>健康食品</a:t>
            </a:r>
            <a:endParaRPr lang="zh-CN" altLang="en-US" sz="2000" b="1" kern="0" dirty="0">
              <a:solidFill>
                <a:schemeClr val="tx1"/>
              </a:solidFill>
              <a:latin typeface="+mn-ea"/>
              <a:cs typeface="+mn-ea"/>
              <a:sym typeface="+mn-ea"/>
            </a:endParaRPr>
          </a:p>
        </p:txBody>
      </p:sp>
      <p:sp>
        <p:nvSpPr>
          <p:cNvPr id="61" name="矩形 60"/>
          <p:cNvSpPr/>
          <p:nvPr/>
        </p:nvSpPr>
        <p:spPr>
          <a:xfrm>
            <a:off x="1015683" y="3532823"/>
            <a:ext cx="1651000" cy="1638300"/>
          </a:xfrm>
          <a:prstGeom prst="rect">
            <a:avLst/>
          </a:prstGeom>
        </p:spPr>
        <p:txBody>
          <a:bodyPr wrap="square" lIns="0" tIns="0" rIns="0" bIns="0">
            <a:noAutofit/>
          </a:bodyPr>
          <a:lstStyle/>
          <a:p>
            <a:pPr algn="l">
              <a:lnSpc>
                <a:spcPct val="150000"/>
              </a:lnSpc>
              <a:spcBef>
                <a:spcPct val="0"/>
              </a:spcBef>
              <a:spcAft>
                <a:spcPct val="0"/>
              </a:spcAft>
            </a:pPr>
            <a:r>
              <a:rPr lang="zh-CN" altLang="en-US" sz="1400">
                <a:sym typeface="+mn-ea"/>
              </a:rPr>
              <a:t>健康食品在新加坡市场上有很大的潜力，如有机食品、天然食品、无添加剂食品等。</a:t>
            </a:r>
            <a:endParaRPr lang="zh-CN" altLang="en-US" sz="1400" kern="0">
              <a:ln>
                <a:noFill/>
                <a:prstDash val="sysDot"/>
              </a:ln>
              <a:solidFill>
                <a:srgbClr val="262626"/>
              </a:solidFill>
              <a:latin typeface="+mn-ea"/>
              <a:cs typeface="+mn-ea"/>
            </a:endParaRPr>
          </a:p>
        </p:txBody>
      </p:sp>
      <p:sp>
        <p:nvSpPr>
          <p:cNvPr id="5"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2"/>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p:nvPr>
            <p:ph type="body" idx="5"/>
          </p:nvPr>
        </p:nvSpPr>
        <p:spPr/>
        <p:txBody>
          <a:bodyPr/>
          <a:p>
            <a:endParaRPr lang="zh-CN" altLang="en-US"/>
          </a:p>
        </p:txBody>
      </p:sp>
      <p:sp>
        <p:nvSpPr>
          <p:cNvPr id="3" name="标题 2"/>
          <p:cNvSpPr/>
          <p:nvPr>
            <p:ph type="title" idx="4"/>
          </p:nvPr>
        </p:nvSpPr>
        <p:spPr/>
        <p:txBody>
          <a:bodyPr/>
          <a:p>
            <a:endParaRPr lang="zh-CN" altLang="en-US"/>
          </a:p>
        </p:txBody>
      </p:sp>
      <p:sp>
        <p:nvSpPr>
          <p:cNvPr id="47" name="矩形: 圆角 46"/>
          <p:cNvSpPr/>
          <p:nvPr/>
        </p:nvSpPr>
        <p:spPr>
          <a:xfrm>
            <a:off x="3631045" y="2133601"/>
            <a:ext cx="8054540" cy="2730499"/>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p:nvPr/>
        </p:nvSpPr>
        <p:spPr>
          <a:xfrm>
            <a:off x="5514975" y="2438400"/>
            <a:ext cx="5941060" cy="1568450"/>
          </a:xfrm>
          <a:prstGeom prst="rect">
            <a:avLst/>
          </a:prstGeom>
          <a:noFill/>
        </p:spPr>
        <p:txBody>
          <a:bodyPr vert="horz" wrap="square" rtlCol="0">
            <a:spAutoFit/>
          </a:bodyPr>
          <a:lstStyle/>
          <a:p>
            <a:pPr algn="dist"/>
            <a:r>
              <a:rPr lang="zh-CN" altLang="en-US" sz="96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拟邀名单</a:t>
            </a:r>
            <a:endParaRPr lang="zh-CN" altLang="en-US" sz="96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p:txBody>
      </p:sp>
      <p:sp>
        <p:nvSpPr>
          <p:cNvPr id="48" name="文本框 47"/>
          <p:cNvSpPr/>
          <p:nvPr/>
        </p:nvSpPr>
        <p:spPr>
          <a:xfrm>
            <a:off x="311879" y="1890717"/>
            <a:ext cx="3135085" cy="3215005"/>
          </a:xfrm>
          <a:prstGeom prst="rect">
            <a:avLst/>
          </a:prstGeom>
          <a:noFill/>
        </p:spPr>
        <p:txBody>
          <a:bodyPr wrap="square" rtlCol="0">
            <a:spAutoFit/>
          </a:bodyPr>
          <a:lstStyle/>
          <a:p>
            <a:pPr algn="ctr"/>
            <a:r>
              <a:rPr lang="en-US" altLang="zh-CN" sz="8800" dirty="0">
                <a:solidFill>
                  <a:schemeClr val="bg1"/>
                </a:solidFill>
                <a:latin typeface="思源黑体 Heavy" panose="020B0A00000000000000" charset="-122"/>
                <a:ea typeface="思源黑体 Heavy" panose="020B0A00000000000000" charset="-122"/>
                <a:cs typeface="+mn-ea"/>
                <a:sym typeface="+mn-lt"/>
              </a:rPr>
              <a:t>PART </a:t>
            </a:r>
            <a:r>
              <a:rPr lang="en-US" altLang="zh-CN" sz="11500" dirty="0">
                <a:solidFill>
                  <a:schemeClr val="bg1"/>
                </a:solidFill>
                <a:latin typeface="思源黑体 Heavy" panose="020B0A00000000000000" charset="-122"/>
                <a:ea typeface="思源黑体 Heavy" panose="020B0A00000000000000" charset="-122"/>
                <a:cs typeface="+mn-ea"/>
                <a:sym typeface="+mn-lt"/>
              </a:rPr>
              <a:t>09</a:t>
            </a:r>
            <a:endParaRPr lang="en-US" altLang="zh-CN" sz="11500" dirty="0">
              <a:solidFill>
                <a:schemeClr val="bg1"/>
              </a:solidFill>
              <a:latin typeface="思源黑体 Heavy" panose="020B0A00000000000000" charset="-122"/>
              <a:ea typeface="思源黑体 Heavy" panose="020B0A00000000000000" charset="-122"/>
              <a:cs typeface="+mn-ea"/>
              <a:sym typeface="+mn-lt"/>
            </a:endParaRPr>
          </a:p>
        </p:txBody>
      </p:sp>
      <p:sp>
        <p:nvSpPr>
          <p:cNvPr id="49" name="PA_库_文本框 18"/>
          <p:cNvSpPr/>
          <p:nvPr/>
        </p:nvSpPr>
        <p:spPr>
          <a:xfrm>
            <a:off x="5329555" y="3826510"/>
            <a:ext cx="6311900" cy="662305"/>
          </a:xfrm>
          <a:prstGeom prst="rect">
            <a:avLst/>
          </a:prstGeom>
          <a:noFill/>
        </p:spPr>
        <p:txBody>
          <a:bodyPr vert="horz" wrap="square" rtlCol="0">
            <a:noAutofit/>
          </a:bodyPr>
          <a:lstStyle/>
          <a:p>
            <a:pPr algn="ctr">
              <a:lnSpc>
                <a:spcPct val="150000"/>
              </a:lnSpc>
            </a:pPr>
            <a:r>
              <a:rPr sz="3000" dirty="0">
                <a:solidFill>
                  <a:schemeClr val="tx1">
                    <a:lumMod val="75000"/>
                    <a:lumOff val="25000"/>
                  </a:schemeClr>
                </a:solidFill>
                <a:cs typeface="+mn-ea"/>
                <a:sym typeface="+mn-lt"/>
              </a:rPr>
              <a:t>I</a:t>
            </a:r>
            <a:r>
              <a:rPr lang="en-US" sz="3000" dirty="0">
                <a:solidFill>
                  <a:schemeClr val="tx1">
                    <a:lumMod val="75000"/>
                    <a:lumOff val="25000"/>
                  </a:schemeClr>
                </a:solidFill>
                <a:cs typeface="+mn-ea"/>
                <a:sym typeface="+mn-lt"/>
              </a:rPr>
              <a:t>NTENDED INVITATION</a:t>
            </a:r>
            <a:endParaRPr sz="3000" dirty="0">
              <a:solidFill>
                <a:schemeClr val="tx1">
                  <a:lumMod val="75000"/>
                  <a:lumOff val="25000"/>
                </a:schemeClr>
              </a:solidFill>
              <a:cs typeface="+mn-ea"/>
              <a:sym typeface="+mn-lt"/>
            </a:endParaRPr>
          </a:p>
        </p:txBody>
      </p:sp>
      <p:sp>
        <p:nvSpPr>
          <p:cNvPr id="9" name="Freeform 20"/>
          <p:cNvSpPr/>
          <p:nvPr/>
        </p:nvSpPr>
        <p:spPr>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
        <p:nvSpPr>
          <p:cNvPr id="6" name="椭圆 5"/>
          <p:cNvSpPr/>
          <p:nvPr/>
        </p:nvSpPr>
        <p:spPr>
          <a:xfrm>
            <a:off x="4035425" y="2725420"/>
            <a:ext cx="1186815" cy="1187024"/>
          </a:xfrm>
          <a:prstGeom prst="ellipse">
            <a:avLst/>
          </a:prstGeom>
          <a:gradFill>
            <a:gsLst>
              <a:gs pos="0">
                <a:srgbClr val="007BD3"/>
              </a:gs>
              <a:gs pos="100000">
                <a:srgbClr val="034373"/>
              </a:gs>
            </a:gsLst>
            <a:lin ang="5400000" scaled="0"/>
          </a:gradFill>
          <a:ln w="127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2"/>
              </a:solidFill>
              <a:cs typeface="+mn-ea"/>
              <a:sym typeface="+mn-lt"/>
            </a:endParaRPr>
          </a:p>
        </p:txBody>
      </p:sp>
      <p:sp>
        <p:nvSpPr>
          <p:cNvPr id="10" name="restaurant-utensils_18500"/>
          <p:cNvSpPr/>
          <p:nvPr/>
        </p:nvSpPr>
        <p:spPr>
          <a:xfrm>
            <a:off x="4059130" y="2799132"/>
            <a:ext cx="1121516" cy="1120088"/>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p:nvPr>
            <p:ph type="body" idx="5"/>
          </p:nvPr>
        </p:nvSpPr>
        <p:spPr/>
        <p:txBody>
          <a:bodyPr/>
          <a:p>
            <a:endParaRPr lang="zh-CN" altLang="en-US"/>
          </a:p>
        </p:txBody>
      </p:sp>
      <p:sp>
        <p:nvSpPr>
          <p:cNvPr id="4" name="标题 3"/>
          <p:cNvSpPr/>
          <p:nvPr>
            <p:ph type="title" idx="4"/>
          </p:nvPr>
        </p:nvSpPr>
        <p:spPr/>
        <p:txBody>
          <a:bodyPr/>
          <a:p>
            <a:endParaRPr lang="zh-CN" altLang="en-US"/>
          </a:p>
        </p:txBody>
      </p:sp>
      <p:sp>
        <p:nvSpPr>
          <p:cNvPr id="15"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lstStyle/>
          <a:p>
            <a:endParaRPr lang="zh-CN" altLang="en-US">
              <a:solidFill>
                <a:srgbClr val="AD3839"/>
              </a:solidFill>
              <a:cs typeface="+mn-ea"/>
              <a:sym typeface="+mn-lt"/>
            </a:endParaRPr>
          </a:p>
        </p:txBody>
      </p:sp>
      <p:sp>
        <p:nvSpPr>
          <p:cNvPr id="31" name="PA_库_文本框 18"/>
          <p:cNvSpPr/>
          <p:nvPr/>
        </p:nvSpPr>
        <p:spPr>
          <a:xfrm>
            <a:off x="1454150" y="361950"/>
            <a:ext cx="4308475" cy="645160"/>
          </a:xfrm>
          <a:prstGeom prst="rect">
            <a:avLst/>
          </a:prstGeom>
          <a:noFill/>
        </p:spPr>
        <p:txBody>
          <a:bodyPr vert="horz" wrap="square" rtlCol="0">
            <a:spAutoFit/>
          </a:bodyPr>
          <a:lstStyle/>
          <a:p>
            <a:pPr algn="dist"/>
            <a:r>
              <a:rPr lang="zh-CN" altLang="en-US" sz="3600" b="1" dirty="0">
                <a:solidFill>
                  <a:schemeClr val="bg1"/>
                </a:solidFill>
                <a:cs typeface="+mn-ea"/>
                <a:sym typeface="+mn-lt"/>
              </a:rPr>
              <a:t>拟特邀支持商协会</a:t>
            </a:r>
            <a:endParaRPr lang="zh-CN" altLang="en-US" sz="3600" b="1" dirty="0">
              <a:solidFill>
                <a:schemeClr val="bg1"/>
              </a:solidFill>
              <a:cs typeface="+mn-ea"/>
              <a:sym typeface="+mn-lt"/>
            </a:endParaRPr>
          </a:p>
        </p:txBody>
      </p:sp>
      <p:graphicFrame>
        <p:nvGraphicFramePr>
          <p:cNvPr id="3" name="表格 2"/>
          <p:cNvGraphicFramePr/>
          <p:nvPr>
            <p:custDataLst>
              <p:tags r:id="rId1"/>
            </p:custDataLst>
          </p:nvPr>
        </p:nvGraphicFramePr>
        <p:xfrm>
          <a:off x="924560" y="1810385"/>
          <a:ext cx="10342245" cy="387985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447415"/>
                <a:gridCol w="3447415"/>
                <a:gridCol w="3447415"/>
              </a:tblGrid>
              <a:tr h="775970">
                <a:tc>
                  <a:txBody>
                    <a:bodyPr/>
                    <a:lstStyle/>
                    <a:p>
                      <a:pPr algn="ctr">
                        <a:buNone/>
                      </a:pPr>
                      <a:r>
                        <a:rPr lang="zh-CN" altLang="en-US" sz="1800" b="0">
                          <a:solidFill>
                            <a:schemeClr val="tx1"/>
                          </a:solidFill>
                        </a:rPr>
                        <a:t>新加坡工商联合总会</a:t>
                      </a:r>
                      <a:endParaRPr lang="zh-CN" altLang="en-US" sz="1800" b="0">
                        <a:solidFill>
                          <a:schemeClr val="tx1"/>
                        </a:solidFill>
                      </a:endParaRPr>
                    </a:p>
                  </a:txBody>
                  <a:tcPr anchor="ctr">
                    <a:solidFill>
                      <a:schemeClr val="accent3">
                        <a:lumMod val="20000"/>
                        <a:lumOff val="80000"/>
                      </a:schemeClr>
                    </a:solidFill>
                  </a:tcPr>
                </a:tc>
                <a:tc>
                  <a:txBody>
                    <a:bodyPr/>
                    <a:lstStyle/>
                    <a:p>
                      <a:pPr algn="ctr">
                        <a:buNone/>
                      </a:pPr>
                      <a:r>
                        <a:rPr lang="zh-CN" altLang="en-US" sz="1800" b="0">
                          <a:solidFill>
                            <a:schemeClr val="tx1"/>
                          </a:solidFill>
                        </a:rPr>
                        <a:t>新加坡中华总商会</a:t>
                      </a:r>
                      <a:endParaRPr lang="zh-CN" altLang="en-US" sz="1800" b="0">
                        <a:solidFill>
                          <a:schemeClr val="tx1"/>
                        </a:solidFill>
                      </a:endParaRPr>
                    </a:p>
                  </a:txBody>
                  <a:tcPr anchor="ctr">
                    <a:solidFill>
                      <a:schemeClr val="accent3">
                        <a:lumMod val="20000"/>
                        <a:lumOff val="80000"/>
                      </a:schemeClr>
                    </a:solidFill>
                  </a:tcPr>
                </a:tc>
                <a:tc>
                  <a:txBody>
                    <a:bodyPr/>
                    <a:lstStyle/>
                    <a:p>
                      <a:pPr algn="ctr">
                        <a:buNone/>
                      </a:pPr>
                      <a:r>
                        <a:rPr lang="zh-CN" altLang="en-US" sz="1800" b="0">
                          <a:solidFill>
                            <a:schemeClr val="tx1"/>
                          </a:solidFill>
                        </a:rPr>
                        <a:t>新加坡中国商会</a:t>
                      </a:r>
                      <a:endParaRPr lang="zh-CN" altLang="en-US" sz="1800" b="0">
                        <a:solidFill>
                          <a:schemeClr val="tx1"/>
                        </a:solidFill>
                      </a:endParaRPr>
                    </a:p>
                  </a:txBody>
                  <a:tcPr anchor="ctr">
                    <a:solidFill>
                      <a:schemeClr val="accent3">
                        <a:lumMod val="20000"/>
                        <a:lumOff val="80000"/>
                      </a:schemeClr>
                    </a:solidFill>
                  </a:tcPr>
                </a:tc>
              </a:tr>
              <a:tr h="775970">
                <a:tc>
                  <a:txBody>
                    <a:bodyPr/>
                    <a:lstStyle/>
                    <a:p>
                      <a:pPr algn="ctr">
                        <a:buNone/>
                      </a:pPr>
                      <a:r>
                        <a:rPr lang="zh-CN" altLang="en-US" sz="1800">
                          <a:solidFill>
                            <a:schemeClr val="tx1"/>
                          </a:solidFill>
                        </a:rPr>
                        <a:t>新加坡制造商协会</a:t>
                      </a:r>
                      <a:endParaRPr lang="zh-CN" altLang="en-US" sz="1800">
                        <a:solidFill>
                          <a:schemeClr val="tx1"/>
                        </a:solidFill>
                      </a:endParaRPr>
                    </a:p>
                  </a:txBody>
                  <a:tcPr anchor="ctr">
                    <a:solidFill>
                      <a:schemeClr val="bg2">
                        <a:lumMod val="85000"/>
                      </a:schemeClr>
                    </a:solidFill>
                  </a:tcPr>
                </a:tc>
                <a:tc>
                  <a:txBody>
                    <a:bodyPr/>
                    <a:lstStyle/>
                    <a:p>
                      <a:pPr algn="ctr">
                        <a:buNone/>
                      </a:pPr>
                      <a:r>
                        <a:rPr lang="zh-CN" altLang="en-US" sz="1800">
                          <a:solidFill>
                            <a:schemeClr val="tx1"/>
                          </a:solidFill>
                        </a:rPr>
                        <a:t>新加坡国际商会</a:t>
                      </a:r>
                      <a:endParaRPr lang="zh-CN" altLang="en-US" sz="1800">
                        <a:solidFill>
                          <a:schemeClr val="tx1"/>
                        </a:solidFill>
                      </a:endParaRPr>
                    </a:p>
                  </a:txBody>
                  <a:tcPr anchor="ctr">
                    <a:solidFill>
                      <a:schemeClr val="bg2">
                        <a:lumMod val="85000"/>
                      </a:schemeClr>
                    </a:solidFill>
                  </a:tcPr>
                </a:tc>
                <a:tc>
                  <a:txBody>
                    <a:bodyPr/>
                    <a:lstStyle/>
                    <a:p>
                      <a:pPr algn="ctr">
                        <a:buNone/>
                      </a:pPr>
                      <a:r>
                        <a:rPr lang="zh-CN" altLang="en-US" sz="1800">
                          <a:solidFill>
                            <a:schemeClr val="tx1"/>
                          </a:solidFill>
                        </a:rPr>
                        <a:t>新加坡中国工商业联合会</a:t>
                      </a:r>
                      <a:endParaRPr lang="zh-CN" altLang="en-US" sz="1800">
                        <a:solidFill>
                          <a:schemeClr val="tx1"/>
                        </a:solidFill>
                      </a:endParaRPr>
                    </a:p>
                  </a:txBody>
                  <a:tcPr anchor="ctr">
                    <a:solidFill>
                      <a:schemeClr val="bg2">
                        <a:lumMod val="85000"/>
                      </a:schemeClr>
                    </a:solidFill>
                  </a:tcPr>
                </a:tc>
              </a:tr>
              <a:tr h="775970">
                <a:tc>
                  <a:txBody>
                    <a:bodyPr/>
                    <a:lstStyle/>
                    <a:p>
                      <a:pPr algn="ctr">
                        <a:buNone/>
                      </a:pPr>
                      <a:r>
                        <a:rPr lang="zh-CN" altLang="en-US" sz="1800">
                          <a:solidFill>
                            <a:schemeClr val="tx1"/>
                          </a:solidFill>
                        </a:rPr>
                        <a:t>新加坡商业协会</a:t>
                      </a:r>
                      <a:endParaRPr lang="zh-CN" altLang="en-US" sz="1800">
                        <a:solidFill>
                          <a:schemeClr val="tx1"/>
                        </a:solidFill>
                      </a:endParaRPr>
                    </a:p>
                  </a:txBody>
                  <a:tcPr anchor="ctr">
                    <a:solidFill>
                      <a:schemeClr val="bg1">
                        <a:lumMod val="95000"/>
                      </a:schemeClr>
                    </a:solidFill>
                  </a:tcPr>
                </a:tc>
                <a:tc>
                  <a:txBody>
                    <a:bodyPr/>
                    <a:lstStyle/>
                    <a:p>
                      <a:pPr algn="ctr">
                        <a:buNone/>
                      </a:pPr>
                      <a:r>
                        <a:rPr lang="zh-CN" altLang="en-US" sz="1800">
                          <a:solidFill>
                            <a:schemeClr val="tx1"/>
                          </a:solidFill>
                        </a:rPr>
                        <a:t>新加坡食品企业协会</a:t>
                      </a:r>
                      <a:endParaRPr lang="zh-CN" altLang="en-US" sz="1800">
                        <a:solidFill>
                          <a:schemeClr val="tx1"/>
                        </a:solidFill>
                      </a:endParaRPr>
                    </a:p>
                  </a:txBody>
                  <a:tcPr anchor="ctr">
                    <a:solidFill>
                      <a:schemeClr val="bg1">
                        <a:lumMod val="95000"/>
                      </a:schemeClr>
                    </a:solidFill>
                  </a:tcPr>
                </a:tc>
                <a:tc>
                  <a:txBody>
                    <a:bodyPr/>
                    <a:lstStyle/>
                    <a:p>
                      <a:pPr algn="ctr">
                        <a:buNone/>
                      </a:pPr>
                      <a:r>
                        <a:rPr lang="zh-CN" altLang="en-US" sz="1800">
                          <a:solidFill>
                            <a:schemeClr val="tx1"/>
                          </a:solidFill>
                        </a:rPr>
                        <a:t>新加坡食品厂商联合会</a:t>
                      </a:r>
                      <a:endParaRPr lang="zh-CN" altLang="en-US" sz="1800">
                        <a:solidFill>
                          <a:schemeClr val="tx1"/>
                        </a:solidFill>
                      </a:endParaRPr>
                    </a:p>
                  </a:txBody>
                  <a:tcPr anchor="ctr">
                    <a:solidFill>
                      <a:schemeClr val="bg1">
                        <a:lumMod val="95000"/>
                      </a:schemeClr>
                    </a:solidFill>
                  </a:tcPr>
                </a:tc>
              </a:tr>
              <a:tr h="775970">
                <a:tc>
                  <a:txBody>
                    <a:bodyPr/>
                    <a:lstStyle/>
                    <a:p>
                      <a:pPr algn="ctr">
                        <a:buNone/>
                      </a:pPr>
                      <a:r>
                        <a:rPr lang="zh-CN" altLang="en-US" sz="1800">
                          <a:solidFill>
                            <a:schemeClr val="tx1"/>
                          </a:solidFill>
                        </a:rPr>
                        <a:t>新加坡团餐协会</a:t>
                      </a:r>
                      <a:endParaRPr lang="zh-CN" altLang="en-US" sz="1800">
                        <a:solidFill>
                          <a:schemeClr val="tx1"/>
                        </a:solidFill>
                      </a:endParaRPr>
                    </a:p>
                  </a:txBody>
                  <a:tcPr anchor="ctr">
                    <a:solidFill>
                      <a:schemeClr val="accent5">
                        <a:lumMod val="20000"/>
                        <a:lumOff val="80000"/>
                      </a:schemeClr>
                    </a:solidFill>
                  </a:tcPr>
                </a:tc>
                <a:tc>
                  <a:txBody>
                    <a:bodyPr/>
                    <a:lstStyle/>
                    <a:p>
                      <a:pPr algn="ctr">
                        <a:buNone/>
                      </a:pPr>
                      <a:r>
                        <a:rPr lang="zh-CN" altLang="en-US" sz="1800">
                          <a:solidFill>
                            <a:schemeClr val="tx1"/>
                          </a:solidFill>
                        </a:rPr>
                        <a:t>新加坡餐饮协会</a:t>
                      </a:r>
                      <a:endParaRPr lang="zh-CN" altLang="en-US" sz="1800">
                        <a:solidFill>
                          <a:schemeClr val="tx1"/>
                        </a:solidFill>
                      </a:endParaRPr>
                    </a:p>
                  </a:txBody>
                  <a:tcPr anchor="ctr">
                    <a:solidFill>
                      <a:schemeClr val="accent5">
                        <a:lumMod val="20000"/>
                        <a:lumOff val="80000"/>
                      </a:schemeClr>
                    </a:solidFill>
                  </a:tcPr>
                </a:tc>
                <a:tc>
                  <a:txBody>
                    <a:bodyPr/>
                    <a:lstStyle/>
                    <a:p>
                      <a:pPr algn="ctr">
                        <a:buNone/>
                      </a:pPr>
                      <a:r>
                        <a:rPr lang="zh-CN" altLang="en-US" sz="1800">
                          <a:solidFill>
                            <a:schemeClr val="tx1"/>
                          </a:solidFill>
                        </a:rPr>
                        <a:t>新加坡食品和营养专家协会</a:t>
                      </a:r>
                      <a:endParaRPr lang="zh-CN" altLang="en-US" sz="1800">
                        <a:solidFill>
                          <a:schemeClr val="tx1"/>
                        </a:solidFill>
                      </a:endParaRPr>
                    </a:p>
                  </a:txBody>
                  <a:tcPr anchor="ctr">
                    <a:solidFill>
                      <a:schemeClr val="accent5">
                        <a:lumMod val="20000"/>
                        <a:lumOff val="80000"/>
                      </a:schemeClr>
                    </a:solidFill>
                  </a:tcPr>
                </a:tc>
              </a:tr>
              <a:tr h="775970">
                <a:tc>
                  <a:txBody>
                    <a:bodyPr/>
                    <a:lstStyle/>
                    <a:p>
                      <a:pPr algn="ctr">
                        <a:buNone/>
                      </a:pPr>
                      <a:r>
                        <a:rPr lang="zh-CN" altLang="en-US" sz="1800">
                          <a:solidFill>
                            <a:schemeClr val="tx1"/>
                          </a:solidFill>
                        </a:rPr>
                        <a:t>新加坡海鲜产业协会</a:t>
                      </a:r>
                      <a:endParaRPr lang="zh-CN" altLang="en-US" sz="1800">
                        <a:solidFill>
                          <a:schemeClr val="tx1"/>
                        </a:solidFill>
                      </a:endParaRPr>
                    </a:p>
                  </a:txBody>
                  <a:tcPr anchor="ctr">
                    <a:solidFill>
                      <a:schemeClr val="accent3">
                        <a:lumMod val="60000"/>
                        <a:lumOff val="40000"/>
                      </a:schemeClr>
                    </a:solidFill>
                  </a:tcPr>
                </a:tc>
                <a:tc>
                  <a:txBody>
                    <a:bodyPr/>
                    <a:lstStyle/>
                    <a:p>
                      <a:pPr algn="ctr">
                        <a:buNone/>
                      </a:pPr>
                      <a:r>
                        <a:rPr lang="zh-CN" altLang="en-US" sz="1800">
                          <a:solidFill>
                            <a:schemeClr val="tx1"/>
                          </a:solidFill>
                        </a:rPr>
                        <a:t>新加坡果蔬进出口商协会</a:t>
                      </a:r>
                      <a:endParaRPr lang="zh-CN" altLang="en-US" sz="1800">
                        <a:solidFill>
                          <a:schemeClr val="tx1"/>
                        </a:solidFill>
                      </a:endParaRPr>
                    </a:p>
                  </a:txBody>
                  <a:tcPr anchor="ctr">
                    <a:solidFill>
                      <a:schemeClr val="accent3">
                        <a:lumMod val="60000"/>
                        <a:lumOff val="40000"/>
                      </a:schemeClr>
                    </a:solidFill>
                  </a:tcPr>
                </a:tc>
                <a:tc>
                  <a:txBody>
                    <a:bodyPr/>
                    <a:lstStyle/>
                    <a:p>
                      <a:pPr algn="ctr">
                        <a:buNone/>
                      </a:pPr>
                      <a:r>
                        <a:rPr lang="en-US" altLang="zh-CN" sz="1800">
                          <a:solidFill>
                            <a:schemeClr val="tx1"/>
                          </a:solidFill>
                        </a:rPr>
                        <a:t>......</a:t>
                      </a:r>
                      <a:endParaRPr lang="en-US" altLang="zh-CN" sz="1800">
                        <a:solidFill>
                          <a:schemeClr val="tx1"/>
                        </a:solidFill>
                      </a:endParaRPr>
                    </a:p>
                  </a:txBody>
                  <a:tcPr anchor="ctr">
                    <a:solidFill>
                      <a:schemeClr val="accent3">
                        <a:lumMod val="60000"/>
                        <a:lumOff val="40000"/>
                      </a:schemeClr>
                    </a:solidFill>
                  </a:tcPr>
                </a:tc>
              </a:tr>
            </a:tbl>
          </a:graphicData>
        </a:graphic>
      </p:graphicFrame>
      <p:sp>
        <p:nvSpPr>
          <p:cNvPr id="5"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2"/>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lstStyle/>
          <a:p>
            <a:endParaRPr lang="zh-CN" altLang="en-US">
              <a:solidFill>
                <a:srgbClr val="AD3839"/>
              </a:solidFill>
              <a:cs typeface="+mn-ea"/>
              <a:sym typeface="+mn-lt"/>
            </a:endParaRPr>
          </a:p>
        </p:txBody>
      </p:sp>
      <p:sp>
        <p:nvSpPr>
          <p:cNvPr id="31" name="PA_库_文本框 18"/>
          <p:cNvSpPr/>
          <p:nvPr/>
        </p:nvSpPr>
        <p:spPr>
          <a:xfrm>
            <a:off x="1454150" y="361950"/>
            <a:ext cx="3161665" cy="645160"/>
          </a:xfrm>
          <a:prstGeom prst="rect">
            <a:avLst/>
          </a:prstGeom>
          <a:noFill/>
        </p:spPr>
        <p:txBody>
          <a:bodyPr vert="horz" wrap="square" rtlCol="0">
            <a:spAutoFit/>
          </a:bodyPr>
          <a:lstStyle/>
          <a:p>
            <a:pPr algn="dist"/>
            <a:r>
              <a:rPr lang="zh-CN" altLang="en-US" sz="3600" b="1" dirty="0">
                <a:solidFill>
                  <a:schemeClr val="bg1"/>
                </a:solidFill>
                <a:cs typeface="+mn-ea"/>
                <a:sym typeface="+mn-lt"/>
              </a:rPr>
              <a:t>特邀买家计划</a:t>
            </a:r>
            <a:endParaRPr lang="zh-CN" altLang="en-US" sz="3600" b="1" dirty="0">
              <a:solidFill>
                <a:schemeClr val="bg1"/>
              </a:solidFill>
              <a:cs typeface="+mn-ea"/>
              <a:sym typeface="+mn-lt"/>
            </a:endParaRPr>
          </a:p>
        </p:txBody>
      </p:sp>
      <p:sp>
        <p:nvSpPr>
          <p:cNvPr id="2" name="文本框 1"/>
          <p:cNvSpPr/>
          <p:nvPr/>
        </p:nvSpPr>
        <p:spPr>
          <a:xfrm>
            <a:off x="815975" y="1431925"/>
            <a:ext cx="3687445" cy="829945"/>
          </a:xfrm>
          <a:prstGeom prst="rect">
            <a:avLst/>
          </a:prstGeom>
          <a:noFill/>
        </p:spPr>
        <p:txBody>
          <a:bodyPr wrap="square" rtlCol="0">
            <a:spAutoFit/>
          </a:bodyPr>
          <a:lstStyle/>
          <a:p>
            <a:pPr algn="ctr"/>
            <a:r>
              <a:rPr lang="zh-CN" altLang="en-US" sz="2400">
                <a:solidFill>
                  <a:schemeClr val="bg1"/>
                </a:solidFill>
              </a:rPr>
              <a:t>洞悉需求 </a:t>
            </a:r>
            <a:r>
              <a:rPr lang="en-US" altLang="zh-CN" sz="2400">
                <a:solidFill>
                  <a:schemeClr val="bg1"/>
                </a:solidFill>
              </a:rPr>
              <a:t> </a:t>
            </a:r>
            <a:r>
              <a:rPr lang="zh-CN" altLang="en-US" sz="2400">
                <a:solidFill>
                  <a:schemeClr val="bg1"/>
                </a:solidFill>
              </a:rPr>
              <a:t>精准配对  </a:t>
            </a:r>
            <a:endParaRPr lang="zh-CN" altLang="en-US" sz="2400">
              <a:solidFill>
                <a:schemeClr val="bg1"/>
              </a:solidFill>
            </a:endParaRPr>
          </a:p>
          <a:p>
            <a:pPr algn="ctr"/>
            <a:r>
              <a:rPr lang="zh-CN" altLang="en-US" sz="2400">
                <a:solidFill>
                  <a:schemeClr val="bg1"/>
                </a:solidFill>
              </a:rPr>
              <a:t>拟邀请专业买家超</a:t>
            </a:r>
            <a:r>
              <a:rPr lang="en-US" altLang="zh-CN" sz="2400">
                <a:solidFill>
                  <a:schemeClr val="bg1"/>
                </a:solidFill>
              </a:rPr>
              <a:t>3000</a:t>
            </a:r>
            <a:r>
              <a:rPr lang="zh-CN" altLang="en-US" sz="2400">
                <a:solidFill>
                  <a:schemeClr val="bg1"/>
                </a:solidFill>
              </a:rPr>
              <a:t>人</a:t>
            </a:r>
            <a:endParaRPr lang="zh-CN" altLang="en-US" sz="2400">
              <a:solidFill>
                <a:schemeClr val="bg1"/>
              </a:solidFill>
            </a:endParaRPr>
          </a:p>
        </p:txBody>
      </p:sp>
      <p:sp>
        <p:nvSpPr>
          <p:cNvPr id="4" name="文本框 3"/>
          <p:cNvSpPr/>
          <p:nvPr/>
        </p:nvSpPr>
        <p:spPr>
          <a:xfrm>
            <a:off x="8291195" y="1431925"/>
            <a:ext cx="3277235" cy="460375"/>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pPr algn="ctr"/>
            <a:r>
              <a:rPr lang="en-US" altLang="zh-CN" sz="2400">
                <a:solidFill>
                  <a:schemeClr val="tx1"/>
                </a:solidFill>
                <a:effectLst>
                  <a:outerShdw blurRad="38100" dist="19050" dir="2700000" algn="tl" rotWithShape="0">
                    <a:schemeClr val="dk1">
                      <a:alpha val="40000"/>
                    </a:schemeClr>
                  </a:outerShdw>
                </a:effectLst>
              </a:rPr>
              <a:t>TOP 5 </a:t>
            </a:r>
            <a:r>
              <a:rPr lang="zh-CN" altLang="en-US" sz="2400">
                <a:solidFill>
                  <a:schemeClr val="tx1"/>
                </a:solidFill>
                <a:effectLst>
                  <a:outerShdw blurRad="38100" dist="19050" dir="2700000" algn="tl" rotWithShape="0">
                    <a:schemeClr val="dk1">
                      <a:alpha val="40000"/>
                    </a:schemeClr>
                  </a:outerShdw>
                </a:effectLst>
              </a:rPr>
              <a:t>观众行业构成</a:t>
            </a:r>
            <a:endParaRPr lang="zh-CN" altLang="en-US" sz="2400">
              <a:solidFill>
                <a:schemeClr val="tx1"/>
              </a:solidFill>
              <a:effectLst>
                <a:outerShdw blurRad="38100" dist="19050" dir="2700000" algn="tl" rotWithShape="0">
                  <a:schemeClr val="dk1">
                    <a:alpha val="40000"/>
                  </a:schemeClr>
                </a:outerShdw>
              </a:effectLst>
            </a:endParaRPr>
          </a:p>
        </p:txBody>
      </p:sp>
      <p:sp>
        <p:nvSpPr>
          <p:cNvPr id="9" name="圆角矩形 8"/>
          <p:cNvSpPr/>
          <p:nvPr/>
        </p:nvSpPr>
        <p:spPr>
          <a:xfrm>
            <a:off x="815975" y="2317115"/>
            <a:ext cx="7475220" cy="571500"/>
          </a:xfrm>
          <a:prstGeom prst="roundRect">
            <a:avLst/>
          </a:prstGeom>
          <a:solidFill>
            <a:schemeClr val="bg2"/>
          </a:solidFill>
        </p:spPr>
        <p:style>
          <a:lnRef idx="0">
            <a:srgbClr val="FFFFFF"/>
          </a:lnRef>
          <a:fillRef idx="1">
            <a:schemeClr val="accent1"/>
          </a:fillRef>
          <a:effectRef idx="1">
            <a:schemeClr val="accent1"/>
          </a:effectRef>
          <a:fontRef idx="minor">
            <a:schemeClr val="dk1"/>
          </a:fontRef>
        </p:style>
        <p:txBody>
          <a:bodyPr rtlCol="0" anchor="ctr"/>
          <a:lstStyle/>
          <a:p>
            <a:pPr algn="ctr"/>
            <a:endParaRPr lang="zh-CN" altLang="en-US"/>
          </a:p>
        </p:txBody>
      </p:sp>
      <p:sp>
        <p:nvSpPr>
          <p:cNvPr id="10" name="圆角矩形 9"/>
          <p:cNvSpPr/>
          <p:nvPr/>
        </p:nvSpPr>
        <p:spPr>
          <a:xfrm>
            <a:off x="815975" y="3048000"/>
            <a:ext cx="6814185" cy="571500"/>
          </a:xfrm>
          <a:prstGeom prst="roundRect">
            <a:avLst/>
          </a:prstGeom>
          <a:solidFill>
            <a:schemeClr val="bg1">
              <a:lumMod val="85000"/>
            </a:schemeClr>
          </a:solidFill>
        </p:spPr>
        <p:style>
          <a:lnRef idx="0">
            <a:srgbClr val="FFFFFF"/>
          </a:lnRef>
          <a:fillRef idx="1">
            <a:schemeClr val="accent1"/>
          </a:fillRef>
          <a:effectRef idx="1">
            <a:schemeClr val="accent1"/>
          </a:effectRef>
          <a:fontRef idx="minor">
            <a:schemeClr val="dk1"/>
          </a:fontRef>
        </p:style>
        <p:txBody>
          <a:bodyPr rtlCol="0" anchor="ctr"/>
          <a:lstStyle/>
          <a:p>
            <a:pPr algn="ctr"/>
            <a:endParaRPr lang="zh-CN" altLang="en-US"/>
          </a:p>
        </p:txBody>
      </p:sp>
      <p:sp>
        <p:nvSpPr>
          <p:cNvPr id="16" name="圆角矩形 15"/>
          <p:cNvSpPr/>
          <p:nvPr/>
        </p:nvSpPr>
        <p:spPr>
          <a:xfrm>
            <a:off x="815975" y="3784600"/>
            <a:ext cx="6212205" cy="571500"/>
          </a:xfrm>
          <a:prstGeom prst="roundRect">
            <a:avLst/>
          </a:prstGeom>
          <a:solidFill>
            <a:schemeClr val="bg2">
              <a:lumMod val="75000"/>
            </a:schemeClr>
          </a:solidFill>
        </p:spPr>
        <p:style>
          <a:lnRef idx="0">
            <a:srgbClr val="FFFFFF"/>
          </a:lnRef>
          <a:fillRef idx="1">
            <a:schemeClr val="accent1"/>
          </a:fillRef>
          <a:effectRef idx="1">
            <a:schemeClr val="accent1"/>
          </a:effectRef>
          <a:fontRef idx="minor">
            <a:schemeClr val="dk1"/>
          </a:fontRef>
        </p:style>
        <p:txBody>
          <a:bodyPr rtlCol="0" anchor="ctr"/>
          <a:lstStyle/>
          <a:p>
            <a:pPr algn="ctr"/>
            <a:endParaRPr lang="zh-CN" altLang="en-US"/>
          </a:p>
        </p:txBody>
      </p:sp>
      <p:sp>
        <p:nvSpPr>
          <p:cNvPr id="17" name="圆角矩形 16"/>
          <p:cNvSpPr/>
          <p:nvPr/>
        </p:nvSpPr>
        <p:spPr>
          <a:xfrm>
            <a:off x="815975" y="4518025"/>
            <a:ext cx="4794885" cy="571500"/>
          </a:xfrm>
          <a:prstGeom prst="roundRect">
            <a:avLst/>
          </a:prstGeom>
          <a:solidFill>
            <a:schemeClr val="accent1">
              <a:lumMod val="20000"/>
              <a:lumOff val="80000"/>
            </a:schemeClr>
          </a:solidFill>
        </p:spPr>
        <p:style>
          <a:lnRef idx="0">
            <a:srgbClr val="FFFFFF"/>
          </a:lnRef>
          <a:fillRef idx="1">
            <a:schemeClr val="accent1"/>
          </a:fillRef>
          <a:effectRef idx="1">
            <a:schemeClr val="accent1"/>
          </a:effectRef>
          <a:fontRef idx="minor">
            <a:schemeClr val="dk1"/>
          </a:fontRef>
        </p:style>
        <p:txBody>
          <a:bodyPr rtlCol="0" anchor="ctr"/>
          <a:lstStyle/>
          <a:p>
            <a:pPr algn="ctr"/>
            <a:endParaRPr lang="zh-CN" altLang="en-US"/>
          </a:p>
        </p:txBody>
      </p:sp>
      <p:sp>
        <p:nvSpPr>
          <p:cNvPr id="18" name="圆角矩形 17"/>
          <p:cNvSpPr/>
          <p:nvPr/>
        </p:nvSpPr>
        <p:spPr>
          <a:xfrm>
            <a:off x="815975" y="5252085"/>
            <a:ext cx="4359910" cy="571500"/>
          </a:xfrm>
          <a:prstGeom prst="roundRect">
            <a:avLst/>
          </a:prstGeom>
          <a:solidFill>
            <a:schemeClr val="accent4">
              <a:lumMod val="40000"/>
              <a:lumOff val="60000"/>
            </a:schemeClr>
          </a:solidFill>
        </p:spPr>
        <p:style>
          <a:lnRef idx="0">
            <a:srgbClr val="FFFFFF"/>
          </a:lnRef>
          <a:fillRef idx="1">
            <a:schemeClr val="accent1"/>
          </a:fillRef>
          <a:effectRef idx="1">
            <a:schemeClr val="accent1"/>
          </a:effectRef>
          <a:fontRef idx="minor">
            <a:schemeClr val="dk1"/>
          </a:fontRef>
        </p:style>
        <p:txBody>
          <a:bodyPr rtlCol="0" anchor="ctr"/>
          <a:lstStyle/>
          <a:p>
            <a:pPr algn="ctr"/>
            <a:endParaRPr lang="zh-CN" altLang="en-US"/>
          </a:p>
        </p:txBody>
      </p:sp>
      <p:sp>
        <p:nvSpPr>
          <p:cNvPr id="19" name="文本框 18"/>
          <p:cNvSpPr/>
          <p:nvPr/>
        </p:nvSpPr>
        <p:spPr>
          <a:xfrm>
            <a:off x="8470900" y="2372995"/>
            <a:ext cx="1017905" cy="460375"/>
          </a:xfrm>
          <a:prstGeom prst="rect">
            <a:avLst/>
          </a:prstGeom>
          <a:noFill/>
        </p:spPr>
        <p:txBody>
          <a:bodyPr wrap="square" rtlCol="0">
            <a:spAutoFit/>
          </a:bodyPr>
          <a:lstStyle/>
          <a:p>
            <a:pPr algn="ctr"/>
            <a:r>
              <a:rPr lang="en-US" sz="2400">
                <a:solidFill>
                  <a:schemeClr val="bg1"/>
                </a:solidFill>
              </a:rPr>
              <a:t>25%</a:t>
            </a:r>
            <a:endParaRPr lang="en-US" sz="2400">
              <a:solidFill>
                <a:schemeClr val="bg1"/>
              </a:solidFill>
            </a:endParaRPr>
          </a:p>
        </p:txBody>
      </p:sp>
      <p:sp>
        <p:nvSpPr>
          <p:cNvPr id="20" name="文本框 19"/>
          <p:cNvSpPr/>
          <p:nvPr/>
        </p:nvSpPr>
        <p:spPr>
          <a:xfrm>
            <a:off x="7744460" y="3103245"/>
            <a:ext cx="1017905" cy="460375"/>
          </a:xfrm>
          <a:prstGeom prst="rect">
            <a:avLst/>
          </a:prstGeom>
          <a:noFill/>
        </p:spPr>
        <p:txBody>
          <a:bodyPr wrap="square" rtlCol="0">
            <a:spAutoFit/>
          </a:bodyPr>
          <a:lstStyle/>
          <a:p>
            <a:pPr algn="ctr"/>
            <a:r>
              <a:rPr lang="en-US" sz="2400">
                <a:solidFill>
                  <a:schemeClr val="bg1"/>
                </a:solidFill>
              </a:rPr>
              <a:t>25%</a:t>
            </a:r>
            <a:endParaRPr lang="en-US" sz="2400">
              <a:solidFill>
                <a:schemeClr val="bg1"/>
              </a:solidFill>
            </a:endParaRPr>
          </a:p>
        </p:txBody>
      </p:sp>
      <p:sp>
        <p:nvSpPr>
          <p:cNvPr id="21" name="文本框 20"/>
          <p:cNvSpPr/>
          <p:nvPr/>
        </p:nvSpPr>
        <p:spPr>
          <a:xfrm>
            <a:off x="7132320" y="3833495"/>
            <a:ext cx="1017905" cy="460375"/>
          </a:xfrm>
          <a:prstGeom prst="rect">
            <a:avLst/>
          </a:prstGeom>
          <a:noFill/>
        </p:spPr>
        <p:txBody>
          <a:bodyPr wrap="square" rtlCol="0">
            <a:spAutoFit/>
          </a:bodyPr>
          <a:lstStyle/>
          <a:p>
            <a:pPr algn="ctr"/>
            <a:r>
              <a:rPr lang="en-US" sz="2400">
                <a:solidFill>
                  <a:schemeClr val="bg1"/>
                </a:solidFill>
              </a:rPr>
              <a:t>22%</a:t>
            </a:r>
            <a:endParaRPr lang="en-US" sz="2400">
              <a:solidFill>
                <a:schemeClr val="bg1"/>
              </a:solidFill>
            </a:endParaRPr>
          </a:p>
        </p:txBody>
      </p:sp>
      <p:sp>
        <p:nvSpPr>
          <p:cNvPr id="22" name="文本框 21"/>
          <p:cNvSpPr/>
          <p:nvPr/>
        </p:nvSpPr>
        <p:spPr>
          <a:xfrm>
            <a:off x="5704840" y="4573905"/>
            <a:ext cx="1017905" cy="460375"/>
          </a:xfrm>
          <a:prstGeom prst="rect">
            <a:avLst/>
          </a:prstGeom>
          <a:noFill/>
        </p:spPr>
        <p:txBody>
          <a:bodyPr wrap="square" rtlCol="0">
            <a:spAutoFit/>
          </a:bodyPr>
          <a:lstStyle/>
          <a:p>
            <a:pPr algn="ctr"/>
            <a:r>
              <a:rPr lang="en-US" sz="2400">
                <a:solidFill>
                  <a:schemeClr val="bg1"/>
                </a:solidFill>
              </a:rPr>
              <a:t>15%</a:t>
            </a:r>
            <a:endParaRPr lang="en-US" sz="2400">
              <a:solidFill>
                <a:schemeClr val="bg1"/>
              </a:solidFill>
            </a:endParaRPr>
          </a:p>
        </p:txBody>
      </p:sp>
      <p:sp>
        <p:nvSpPr>
          <p:cNvPr id="23" name="文本框 22"/>
          <p:cNvSpPr/>
          <p:nvPr/>
        </p:nvSpPr>
        <p:spPr>
          <a:xfrm>
            <a:off x="5230495" y="5321300"/>
            <a:ext cx="1017905" cy="460375"/>
          </a:xfrm>
          <a:prstGeom prst="rect">
            <a:avLst/>
          </a:prstGeom>
          <a:noFill/>
        </p:spPr>
        <p:txBody>
          <a:bodyPr wrap="square" rtlCol="0">
            <a:spAutoFit/>
          </a:bodyPr>
          <a:lstStyle/>
          <a:p>
            <a:pPr algn="ctr"/>
            <a:r>
              <a:rPr lang="en-US" sz="2400">
                <a:solidFill>
                  <a:schemeClr val="bg1"/>
                </a:solidFill>
              </a:rPr>
              <a:t>13%</a:t>
            </a:r>
            <a:endParaRPr lang="en-US" sz="2400">
              <a:solidFill>
                <a:schemeClr val="bg1"/>
              </a:solidFill>
            </a:endParaRPr>
          </a:p>
        </p:txBody>
      </p:sp>
      <p:sp>
        <p:nvSpPr>
          <p:cNvPr id="25" name="文本框 24"/>
          <p:cNvSpPr/>
          <p:nvPr/>
        </p:nvSpPr>
        <p:spPr>
          <a:xfrm>
            <a:off x="1024255" y="2403475"/>
            <a:ext cx="3943350" cy="398780"/>
          </a:xfrm>
          <a:prstGeom prst="rect">
            <a:avLst/>
          </a:prstGeom>
          <a:noFill/>
        </p:spPr>
        <p:txBody>
          <a:bodyPr wrap="square" rtlCol="0">
            <a:spAutoFit/>
          </a:bodyPr>
          <a:lstStyle/>
          <a:p>
            <a:pPr algn="l"/>
            <a:r>
              <a:rPr sz="2000">
                <a:solidFill>
                  <a:schemeClr val="tx1"/>
                </a:solidFill>
                <a:effectLst>
                  <a:outerShdw blurRad="38100" dist="19050" dir="2700000" algn="tl" rotWithShape="0">
                    <a:schemeClr val="dk1">
                      <a:alpha val="40000"/>
                    </a:schemeClr>
                  </a:outerShdw>
                </a:effectLst>
              </a:rPr>
              <a:t>经销商 / 分销商 /</a:t>
            </a:r>
            <a:r>
              <a:rPr lang="zh-CN" sz="2000">
                <a:solidFill>
                  <a:schemeClr val="tx1"/>
                </a:solidFill>
                <a:effectLst>
                  <a:outerShdw blurRad="38100" dist="19050" dir="2700000" algn="tl" rotWithShape="0">
                    <a:schemeClr val="dk1">
                      <a:alpha val="40000"/>
                    </a:schemeClr>
                  </a:outerShdw>
                </a:effectLst>
              </a:rPr>
              <a:t>代理商</a:t>
            </a:r>
            <a:r>
              <a:rPr lang="en-US" altLang="zh-CN" sz="2000">
                <a:solidFill>
                  <a:schemeClr val="tx1"/>
                </a:solidFill>
                <a:effectLst>
                  <a:outerShdw blurRad="38100" dist="19050" dir="2700000" algn="tl" rotWithShape="0">
                    <a:schemeClr val="dk1">
                      <a:alpha val="40000"/>
                    </a:schemeClr>
                  </a:outerShdw>
                </a:effectLst>
              </a:rPr>
              <a:t>/</a:t>
            </a:r>
            <a:r>
              <a:rPr sz="2000">
                <a:solidFill>
                  <a:schemeClr val="tx1"/>
                </a:solidFill>
                <a:effectLst>
                  <a:outerShdw blurRad="38100" dist="19050" dir="2700000" algn="tl" rotWithShape="0">
                    <a:schemeClr val="dk1">
                      <a:alpha val="40000"/>
                    </a:schemeClr>
                  </a:outerShdw>
                </a:effectLst>
              </a:rPr>
              <a:t> 零售商</a:t>
            </a:r>
            <a:endParaRPr sz="2000">
              <a:solidFill>
                <a:schemeClr val="tx1"/>
              </a:solidFill>
              <a:effectLst>
                <a:outerShdw blurRad="38100" dist="19050" dir="2700000" algn="tl" rotWithShape="0">
                  <a:schemeClr val="dk1">
                    <a:alpha val="40000"/>
                  </a:schemeClr>
                </a:outerShdw>
              </a:effectLst>
            </a:endParaRPr>
          </a:p>
        </p:txBody>
      </p:sp>
      <p:sp>
        <p:nvSpPr>
          <p:cNvPr id="26" name="文本框 25"/>
          <p:cNvSpPr/>
          <p:nvPr/>
        </p:nvSpPr>
        <p:spPr>
          <a:xfrm>
            <a:off x="1024255" y="3134360"/>
            <a:ext cx="3943350" cy="398780"/>
          </a:xfrm>
          <a:prstGeom prst="rect">
            <a:avLst/>
          </a:prstGeom>
          <a:noFill/>
        </p:spPr>
        <p:txBody>
          <a:bodyPr wrap="square" rtlCol="0">
            <a:spAutoFit/>
          </a:bodyPr>
          <a:lstStyle/>
          <a:p>
            <a:pPr algn="l"/>
            <a:r>
              <a:rPr sz="2000">
                <a:solidFill>
                  <a:schemeClr val="tx1"/>
                </a:solidFill>
                <a:effectLst>
                  <a:outerShdw blurRad="38100" dist="19050" dir="2700000" algn="tl" rotWithShape="0">
                    <a:schemeClr val="dk1">
                      <a:alpha val="40000"/>
                    </a:schemeClr>
                  </a:outerShdw>
                </a:effectLst>
              </a:rPr>
              <a:t>食品进</a:t>
            </a:r>
            <a:r>
              <a:rPr lang="zh-CN" sz="2000">
                <a:solidFill>
                  <a:schemeClr val="tx1"/>
                </a:solidFill>
                <a:effectLst>
                  <a:outerShdw blurRad="38100" dist="19050" dir="2700000" algn="tl" rotWithShape="0">
                    <a:schemeClr val="dk1">
                      <a:alpha val="40000"/>
                    </a:schemeClr>
                  </a:outerShdw>
                </a:effectLst>
              </a:rPr>
              <a:t>出</a:t>
            </a:r>
            <a:r>
              <a:rPr sz="2000">
                <a:solidFill>
                  <a:schemeClr val="tx1"/>
                </a:solidFill>
                <a:effectLst>
                  <a:outerShdw blurRad="38100" dist="19050" dir="2700000" algn="tl" rotWithShape="0">
                    <a:schemeClr val="dk1">
                      <a:alpha val="40000"/>
                    </a:schemeClr>
                  </a:outerShdw>
                </a:effectLst>
              </a:rPr>
              <a:t>口商</a:t>
            </a:r>
            <a:endParaRPr sz="2000">
              <a:solidFill>
                <a:schemeClr val="tx1"/>
              </a:solidFill>
              <a:effectLst>
                <a:outerShdw blurRad="38100" dist="19050" dir="2700000" algn="tl" rotWithShape="0">
                  <a:schemeClr val="dk1">
                    <a:alpha val="40000"/>
                  </a:schemeClr>
                </a:outerShdw>
              </a:effectLst>
            </a:endParaRPr>
          </a:p>
        </p:txBody>
      </p:sp>
      <p:sp>
        <p:nvSpPr>
          <p:cNvPr id="27" name="文本框 26"/>
          <p:cNvSpPr/>
          <p:nvPr/>
        </p:nvSpPr>
        <p:spPr>
          <a:xfrm>
            <a:off x="1024255" y="3870960"/>
            <a:ext cx="5828665" cy="398780"/>
          </a:xfrm>
          <a:prstGeom prst="rect">
            <a:avLst/>
          </a:prstGeom>
          <a:noFill/>
        </p:spPr>
        <p:txBody>
          <a:bodyPr wrap="square" rtlCol="0">
            <a:spAutoFit/>
          </a:bodyPr>
          <a:lstStyle/>
          <a:p>
            <a:pPr algn="l"/>
            <a:r>
              <a:rPr sz="2000">
                <a:solidFill>
                  <a:schemeClr val="tx1"/>
                </a:solidFill>
                <a:effectLst>
                  <a:outerShdw blurRad="38100" dist="19050" dir="2700000" algn="tl" rotWithShape="0">
                    <a:schemeClr val="dk1">
                      <a:alpha val="40000"/>
                    </a:schemeClr>
                  </a:outerShdw>
                </a:effectLst>
              </a:rPr>
              <a:t>餐饮服务商 / </a:t>
            </a:r>
            <a:r>
              <a:rPr lang="zh-CN" sz="2000">
                <a:solidFill>
                  <a:schemeClr val="tx1"/>
                </a:solidFill>
                <a:effectLst>
                  <a:outerShdw blurRad="38100" dist="19050" dir="2700000" algn="tl" rotWithShape="0">
                    <a:schemeClr val="dk1">
                      <a:alpha val="40000"/>
                    </a:schemeClr>
                  </a:outerShdw>
                </a:effectLst>
              </a:rPr>
              <a:t>政府</a:t>
            </a:r>
            <a:r>
              <a:rPr lang="en-US" altLang="zh-CN" sz="2000">
                <a:solidFill>
                  <a:schemeClr val="tx1"/>
                </a:solidFill>
                <a:effectLst>
                  <a:outerShdw blurRad="38100" dist="19050" dir="2700000" algn="tl" rotWithShape="0">
                    <a:schemeClr val="dk1">
                      <a:alpha val="40000"/>
                    </a:schemeClr>
                  </a:outerShdw>
                </a:effectLst>
              </a:rPr>
              <a:t>/ </a:t>
            </a:r>
            <a:r>
              <a:rPr sz="2000">
                <a:solidFill>
                  <a:schemeClr val="tx1"/>
                </a:solidFill>
                <a:effectLst>
                  <a:outerShdw blurRad="38100" dist="19050" dir="2700000" algn="tl" rotWithShape="0">
                    <a:schemeClr val="dk1">
                      <a:alpha val="40000"/>
                    </a:schemeClr>
                  </a:outerShdw>
                </a:effectLst>
              </a:rPr>
              <a:t>学校</a:t>
            </a:r>
            <a:r>
              <a:rPr lang="en-US" sz="2000">
                <a:solidFill>
                  <a:schemeClr val="tx1"/>
                </a:solidFill>
                <a:effectLst>
                  <a:outerShdw blurRad="38100" dist="19050" dir="2700000" algn="tl" rotWithShape="0">
                    <a:schemeClr val="dk1">
                      <a:alpha val="40000"/>
                    </a:schemeClr>
                  </a:outerShdw>
                </a:effectLst>
              </a:rPr>
              <a:t>/ </a:t>
            </a:r>
            <a:r>
              <a:rPr lang="zh-CN" altLang="en-US" sz="2000">
                <a:solidFill>
                  <a:schemeClr val="tx1"/>
                </a:solidFill>
                <a:effectLst>
                  <a:outerShdw blurRad="38100" dist="19050" dir="2700000" algn="tl" rotWithShape="0">
                    <a:schemeClr val="dk1">
                      <a:alpha val="40000"/>
                    </a:schemeClr>
                  </a:outerShdw>
                </a:effectLst>
              </a:rPr>
              <a:t>公司</a:t>
            </a:r>
            <a:r>
              <a:rPr sz="2000">
                <a:solidFill>
                  <a:schemeClr val="tx1"/>
                </a:solidFill>
                <a:effectLst>
                  <a:outerShdw blurRad="38100" dist="19050" dir="2700000" algn="tl" rotWithShape="0">
                    <a:schemeClr val="dk1">
                      <a:alpha val="40000"/>
                    </a:schemeClr>
                  </a:outerShdw>
                </a:effectLst>
              </a:rPr>
              <a:t>/</a:t>
            </a:r>
            <a:r>
              <a:rPr lang="en-US" sz="2000">
                <a:solidFill>
                  <a:schemeClr val="tx1"/>
                </a:solidFill>
                <a:effectLst>
                  <a:outerShdw blurRad="38100" dist="19050" dir="2700000" algn="tl" rotWithShape="0">
                    <a:schemeClr val="dk1">
                      <a:alpha val="40000"/>
                    </a:schemeClr>
                  </a:outerShdw>
                </a:effectLst>
              </a:rPr>
              <a:t> </a:t>
            </a:r>
            <a:r>
              <a:rPr sz="2000">
                <a:solidFill>
                  <a:schemeClr val="tx1"/>
                </a:solidFill>
                <a:effectLst>
                  <a:outerShdw blurRad="38100" dist="19050" dir="2700000" algn="tl" rotWithShape="0">
                    <a:schemeClr val="dk1">
                      <a:alpha val="40000"/>
                    </a:schemeClr>
                  </a:outerShdw>
                </a:effectLst>
              </a:rPr>
              <a:t>酒店</a:t>
            </a:r>
            <a:endParaRPr lang="zh-CN" sz="2000">
              <a:solidFill>
                <a:schemeClr val="tx1"/>
              </a:solidFill>
              <a:effectLst>
                <a:outerShdw blurRad="38100" dist="19050" dir="2700000" algn="tl" rotWithShape="0">
                  <a:schemeClr val="dk1">
                    <a:alpha val="40000"/>
                  </a:schemeClr>
                </a:outerShdw>
              </a:effectLst>
            </a:endParaRPr>
          </a:p>
        </p:txBody>
      </p:sp>
      <p:sp>
        <p:nvSpPr>
          <p:cNvPr id="28" name="文本框 27"/>
          <p:cNvSpPr/>
          <p:nvPr/>
        </p:nvSpPr>
        <p:spPr>
          <a:xfrm>
            <a:off x="1024255" y="4625340"/>
            <a:ext cx="3943350" cy="398780"/>
          </a:xfrm>
          <a:prstGeom prst="rect">
            <a:avLst/>
          </a:prstGeom>
          <a:noFill/>
        </p:spPr>
        <p:txBody>
          <a:bodyPr wrap="square" rtlCol="0">
            <a:spAutoFit/>
          </a:bodyPr>
          <a:lstStyle/>
          <a:p>
            <a:pPr algn="l"/>
            <a:r>
              <a:rPr sz="2000">
                <a:solidFill>
                  <a:schemeClr val="tx1"/>
                </a:solidFill>
                <a:effectLst>
                  <a:outerShdw blurRad="38100" dist="19050" dir="2700000" algn="tl" rotWithShape="0">
                    <a:schemeClr val="dk1">
                      <a:alpha val="40000"/>
                    </a:schemeClr>
                  </a:outerShdw>
                </a:effectLst>
              </a:rPr>
              <a:t>电商 / 新零售渠道商 / </a:t>
            </a:r>
            <a:r>
              <a:rPr lang="zh-CN" sz="2000">
                <a:solidFill>
                  <a:schemeClr val="tx1"/>
                </a:solidFill>
                <a:effectLst>
                  <a:outerShdw blurRad="38100" dist="19050" dir="2700000" algn="tl" rotWithShape="0">
                    <a:schemeClr val="dk1">
                      <a:alpha val="40000"/>
                    </a:schemeClr>
                  </a:outerShdw>
                </a:effectLst>
              </a:rPr>
              <a:t>大型</a:t>
            </a:r>
            <a:r>
              <a:rPr sz="2000">
                <a:solidFill>
                  <a:schemeClr val="tx1"/>
                </a:solidFill>
                <a:effectLst>
                  <a:outerShdw blurRad="38100" dist="19050" dir="2700000" algn="tl" rotWithShape="0">
                    <a:schemeClr val="dk1">
                      <a:alpha val="40000"/>
                    </a:schemeClr>
                  </a:outerShdw>
                </a:effectLst>
              </a:rPr>
              <a:t>商超</a:t>
            </a:r>
            <a:endParaRPr sz="2000">
              <a:solidFill>
                <a:schemeClr val="tx1"/>
              </a:solidFill>
              <a:effectLst>
                <a:outerShdw blurRad="38100" dist="19050" dir="2700000" algn="tl" rotWithShape="0">
                  <a:schemeClr val="dk1">
                    <a:alpha val="40000"/>
                  </a:schemeClr>
                </a:outerShdw>
              </a:effectLst>
            </a:endParaRPr>
          </a:p>
        </p:txBody>
      </p:sp>
      <p:sp>
        <p:nvSpPr>
          <p:cNvPr id="29" name="文本框 28"/>
          <p:cNvSpPr/>
          <p:nvPr/>
        </p:nvSpPr>
        <p:spPr>
          <a:xfrm>
            <a:off x="1024255" y="5338445"/>
            <a:ext cx="3943350" cy="398780"/>
          </a:xfrm>
          <a:prstGeom prst="rect">
            <a:avLst/>
          </a:prstGeom>
          <a:noFill/>
        </p:spPr>
        <p:txBody>
          <a:bodyPr wrap="square" rtlCol="0">
            <a:spAutoFit/>
          </a:bodyPr>
          <a:lstStyle/>
          <a:p>
            <a:pPr algn="l"/>
            <a:r>
              <a:rPr sz="2000">
                <a:solidFill>
                  <a:schemeClr val="tx1"/>
                </a:solidFill>
                <a:effectLst>
                  <a:outerShdw blurRad="38100" dist="19050" dir="2700000" algn="tl" rotWithShape="0">
                    <a:schemeClr val="dk1">
                      <a:alpha val="40000"/>
                    </a:schemeClr>
                  </a:outerShdw>
                </a:effectLst>
              </a:rPr>
              <a:t>食品生产商 / 加工</a:t>
            </a:r>
            <a:r>
              <a:rPr lang="zh-CN" sz="2000">
                <a:solidFill>
                  <a:schemeClr val="tx1"/>
                </a:solidFill>
                <a:effectLst>
                  <a:outerShdw blurRad="38100" dist="19050" dir="2700000" algn="tl" rotWithShape="0">
                    <a:schemeClr val="dk1">
                      <a:alpha val="40000"/>
                    </a:schemeClr>
                  </a:outerShdw>
                </a:effectLst>
              </a:rPr>
              <a:t>商</a:t>
            </a:r>
            <a:endParaRPr lang="zh-CN" sz="2000">
              <a:solidFill>
                <a:schemeClr val="tx1"/>
              </a:solidFill>
              <a:effectLst>
                <a:outerShdw blurRad="38100" dist="19050" dir="2700000" algn="tl" rotWithShape="0">
                  <a:schemeClr val="dk1">
                    <a:alpha val="40000"/>
                  </a:schemeClr>
                </a:outerShdw>
              </a:effectLst>
            </a:endParaRPr>
          </a:p>
        </p:txBody>
      </p:sp>
      <p:sp>
        <p:nvSpPr>
          <p:cNvPr id="5"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lstStyle/>
          <a:p>
            <a:endParaRPr lang="zh-CN" altLang="en-US">
              <a:solidFill>
                <a:srgbClr val="AD3839"/>
              </a:solidFill>
              <a:cs typeface="+mn-ea"/>
              <a:sym typeface="+mn-lt"/>
            </a:endParaRPr>
          </a:p>
        </p:txBody>
      </p:sp>
      <p:sp>
        <p:nvSpPr>
          <p:cNvPr id="31" name="PA_库_文本框 18"/>
          <p:cNvSpPr/>
          <p:nvPr/>
        </p:nvSpPr>
        <p:spPr>
          <a:xfrm>
            <a:off x="1454150" y="361950"/>
            <a:ext cx="3995420" cy="645160"/>
          </a:xfrm>
          <a:prstGeom prst="rect">
            <a:avLst/>
          </a:prstGeom>
          <a:noFill/>
        </p:spPr>
        <p:txBody>
          <a:bodyPr vert="horz" wrap="square" rtlCol="0">
            <a:spAutoFit/>
          </a:bodyPr>
          <a:lstStyle/>
          <a:p>
            <a:pPr algn="dist"/>
            <a:r>
              <a:rPr lang="zh-CN" altLang="en-US" sz="3600" b="1" dirty="0">
                <a:solidFill>
                  <a:schemeClr val="bg1"/>
                </a:solidFill>
                <a:cs typeface="+mn-ea"/>
                <a:sym typeface="+mn-lt"/>
              </a:rPr>
              <a:t>拟特邀采购商名单</a:t>
            </a:r>
            <a:endParaRPr lang="zh-CN" altLang="en-US" sz="3600" b="1" dirty="0">
              <a:solidFill>
                <a:schemeClr val="bg1"/>
              </a:solidFill>
              <a:cs typeface="+mn-ea"/>
              <a:sym typeface="+mn-lt"/>
            </a:endParaRPr>
          </a:p>
        </p:txBody>
      </p:sp>
      <p:sp>
        <p:nvSpPr>
          <p:cNvPr id="3" name="流程图: 终止 2"/>
          <p:cNvSpPr/>
          <p:nvPr/>
        </p:nvSpPr>
        <p:spPr>
          <a:xfrm>
            <a:off x="1232535" y="207899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流程图: 终止 4"/>
          <p:cNvSpPr/>
          <p:nvPr/>
        </p:nvSpPr>
        <p:spPr>
          <a:xfrm>
            <a:off x="4853940" y="207899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流程图: 终止 5"/>
          <p:cNvSpPr/>
          <p:nvPr/>
        </p:nvSpPr>
        <p:spPr>
          <a:xfrm>
            <a:off x="8475345" y="207899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流程图: 终止 23"/>
          <p:cNvSpPr/>
          <p:nvPr/>
        </p:nvSpPr>
        <p:spPr>
          <a:xfrm>
            <a:off x="1232535" y="310515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0" name="流程图: 终止 29"/>
          <p:cNvSpPr/>
          <p:nvPr/>
        </p:nvSpPr>
        <p:spPr>
          <a:xfrm>
            <a:off x="4853940" y="310515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2" name="流程图: 终止 31"/>
          <p:cNvSpPr/>
          <p:nvPr/>
        </p:nvSpPr>
        <p:spPr>
          <a:xfrm>
            <a:off x="8475345" y="310515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3" name="流程图: 终止 32"/>
          <p:cNvSpPr/>
          <p:nvPr/>
        </p:nvSpPr>
        <p:spPr>
          <a:xfrm>
            <a:off x="1233170" y="413131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流程图: 终止 33"/>
          <p:cNvSpPr/>
          <p:nvPr/>
        </p:nvSpPr>
        <p:spPr>
          <a:xfrm>
            <a:off x="4853940" y="413131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5" name="流程图: 终止 34"/>
          <p:cNvSpPr/>
          <p:nvPr/>
        </p:nvSpPr>
        <p:spPr>
          <a:xfrm>
            <a:off x="8475345" y="413131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6" name="流程图: 终止 35"/>
          <p:cNvSpPr/>
          <p:nvPr/>
        </p:nvSpPr>
        <p:spPr>
          <a:xfrm>
            <a:off x="1232535" y="515747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7" name="流程图: 终止 36"/>
          <p:cNvSpPr/>
          <p:nvPr/>
        </p:nvSpPr>
        <p:spPr>
          <a:xfrm>
            <a:off x="4853940" y="515747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8" name="流程图: 终止 37"/>
          <p:cNvSpPr/>
          <p:nvPr/>
        </p:nvSpPr>
        <p:spPr>
          <a:xfrm>
            <a:off x="8475345" y="515747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0" name="文本框 39"/>
          <p:cNvSpPr/>
          <p:nvPr/>
        </p:nvSpPr>
        <p:spPr>
          <a:xfrm>
            <a:off x="4922520" y="1254125"/>
            <a:ext cx="2346325" cy="521970"/>
          </a:xfrm>
          <a:prstGeom prst="rect">
            <a:avLst/>
          </a:prstGeom>
          <a:noFill/>
        </p:spPr>
        <p:txBody>
          <a:bodyPr wrap="square" rtlCol="0">
            <a:spAutoFit/>
          </a:bodyPr>
          <a:lstStyle/>
          <a:p>
            <a:pPr algn="ctr"/>
            <a:r>
              <a:rPr lang="zh-CN" altLang="en-US" sz="2800">
                <a:solidFill>
                  <a:schemeClr val="bg1"/>
                </a:solidFill>
                <a:effectLst>
                  <a:outerShdw blurRad="38100" dist="19050" dir="2700000" algn="tl" rotWithShape="0">
                    <a:schemeClr val="dk1">
                      <a:alpha val="40000"/>
                    </a:schemeClr>
                  </a:outerShdw>
                </a:effectLst>
              </a:rPr>
              <a:t>商超连锁</a:t>
            </a:r>
            <a:endParaRPr lang="zh-CN" altLang="en-US" sz="2800">
              <a:solidFill>
                <a:schemeClr val="bg1"/>
              </a:solidFill>
              <a:effectLst>
                <a:outerShdw blurRad="38100" dist="19050" dir="2700000" algn="tl" rotWithShape="0">
                  <a:schemeClr val="dk1">
                    <a:alpha val="40000"/>
                  </a:schemeClr>
                </a:outerShdw>
              </a:effectLst>
            </a:endParaRPr>
          </a:p>
        </p:txBody>
      </p:sp>
      <p:sp>
        <p:nvSpPr>
          <p:cNvPr id="46" name="文本框 45"/>
          <p:cNvSpPr/>
          <p:nvPr/>
        </p:nvSpPr>
        <p:spPr>
          <a:xfrm>
            <a:off x="1818958" y="2256473"/>
            <a:ext cx="1310640" cy="368300"/>
          </a:xfrm>
          <a:prstGeom prst="rect">
            <a:avLst/>
          </a:prstGeom>
          <a:noFill/>
        </p:spPr>
        <p:txBody>
          <a:bodyPr wrap="square" rtlCol="0">
            <a:spAutoFit/>
          </a:bodyPr>
          <a:lstStyle/>
          <a:p>
            <a:pPr algn="ctr"/>
            <a:r>
              <a:rPr lang="zh-CN" altLang="en-US">
                <a:solidFill>
                  <a:schemeClr val="tx1"/>
                </a:solidFill>
                <a:effectLst>
                  <a:outerShdw blurRad="38100" dist="19050" dir="2700000" algn="tl" rotWithShape="0">
                    <a:schemeClr val="dk1">
                      <a:alpha val="40000"/>
                    </a:schemeClr>
                  </a:outerShdw>
                </a:effectLst>
              </a:rPr>
              <a:t>FairPrice</a:t>
            </a:r>
            <a:endParaRPr lang="zh-CN" altLang="en-US">
              <a:solidFill>
                <a:schemeClr val="tx1"/>
              </a:solidFill>
              <a:effectLst>
                <a:outerShdw blurRad="38100" dist="19050" dir="2700000" algn="tl" rotWithShape="0">
                  <a:schemeClr val="dk1">
                    <a:alpha val="40000"/>
                  </a:schemeClr>
                </a:outerShdw>
              </a:effectLst>
            </a:endParaRPr>
          </a:p>
        </p:txBody>
      </p:sp>
      <p:sp>
        <p:nvSpPr>
          <p:cNvPr id="48" name="文本框 47"/>
          <p:cNvSpPr/>
          <p:nvPr/>
        </p:nvSpPr>
        <p:spPr>
          <a:xfrm>
            <a:off x="5181600" y="2256473"/>
            <a:ext cx="1828165" cy="368300"/>
          </a:xfrm>
          <a:prstGeom prst="rect">
            <a:avLst/>
          </a:prstGeom>
          <a:noFill/>
        </p:spPr>
        <p:txBody>
          <a:bodyPr wrap="square" rtlCol="0">
            <a:spAutoFit/>
            <a:scene3d>
              <a:camera prst="orthographicFront"/>
              <a:lightRig rig="threePt" dir="t"/>
            </a:scene3d>
          </a:bodyPr>
          <a:lstStyle/>
          <a:p>
            <a:pPr algn="ctr"/>
            <a:r>
              <a:rPr lang="zh-CN" altLang="en-US">
                <a:solidFill>
                  <a:schemeClr val="tx1"/>
                </a:solidFill>
                <a:effectLst>
                  <a:outerShdw blurRad="38100" dist="19050" dir="2700000" algn="tl" rotWithShape="0">
                    <a:schemeClr val="dk1">
                      <a:alpha val="40000"/>
                    </a:schemeClr>
                  </a:outerShdw>
                </a:effectLst>
              </a:rPr>
              <a:t>Cold Storage</a:t>
            </a:r>
            <a:endParaRPr lang="zh-CN" altLang="en-US">
              <a:solidFill>
                <a:schemeClr val="tx1"/>
              </a:solidFill>
              <a:effectLst>
                <a:outerShdw blurRad="38100" dist="19050" dir="2700000" algn="tl" rotWithShape="0">
                  <a:schemeClr val="dk1">
                    <a:alpha val="40000"/>
                  </a:schemeClr>
                </a:outerShdw>
              </a:effectLst>
            </a:endParaRPr>
          </a:p>
        </p:txBody>
      </p:sp>
      <p:sp>
        <p:nvSpPr>
          <p:cNvPr id="49" name="文本框 48"/>
          <p:cNvSpPr/>
          <p:nvPr/>
        </p:nvSpPr>
        <p:spPr>
          <a:xfrm>
            <a:off x="8803005" y="2256473"/>
            <a:ext cx="1828165" cy="368300"/>
          </a:xfrm>
          <a:prstGeom prst="rect">
            <a:avLst/>
          </a:prstGeom>
          <a:noFill/>
        </p:spPr>
        <p:txBody>
          <a:bodyPr wrap="square" rtlCol="0">
            <a:spAutoFit/>
          </a:bodyPr>
          <a:lstStyle/>
          <a:p>
            <a:pPr algn="ctr"/>
            <a:r>
              <a:rPr lang="zh-CN" altLang="en-US">
                <a:solidFill>
                  <a:schemeClr val="tx1"/>
                </a:solidFill>
                <a:effectLst>
                  <a:outerShdw blurRad="38100" dist="19050" dir="2700000" algn="tl" rotWithShape="0">
                    <a:schemeClr val="dk1">
                      <a:alpha val="40000"/>
                    </a:schemeClr>
                  </a:outerShdw>
                </a:effectLst>
              </a:rPr>
              <a:t>Value Dollar</a:t>
            </a:r>
            <a:endParaRPr lang="zh-CN" altLang="en-US">
              <a:solidFill>
                <a:schemeClr val="tx1"/>
              </a:solidFill>
              <a:effectLst>
                <a:outerShdw blurRad="38100" dist="19050" dir="2700000" algn="tl" rotWithShape="0">
                  <a:schemeClr val="dk1">
                    <a:alpha val="40000"/>
                  </a:schemeClr>
                </a:outerShdw>
              </a:effectLst>
            </a:endParaRPr>
          </a:p>
        </p:txBody>
      </p:sp>
      <p:sp>
        <p:nvSpPr>
          <p:cNvPr id="51" name="文本框 50"/>
          <p:cNvSpPr/>
          <p:nvPr/>
        </p:nvSpPr>
        <p:spPr>
          <a:xfrm>
            <a:off x="1818958" y="3282633"/>
            <a:ext cx="1310640" cy="368300"/>
          </a:xfrm>
          <a:prstGeom prst="rect">
            <a:avLst/>
          </a:prstGeom>
          <a:noFill/>
        </p:spPr>
        <p:txBody>
          <a:bodyPr wrap="square" rtlCol="0">
            <a:spAutoFit/>
          </a:bodyPr>
          <a:lstStyle/>
          <a:p>
            <a:pPr algn="ctr"/>
            <a:r>
              <a:rPr lang="zh-CN" altLang="en-US">
                <a:solidFill>
                  <a:schemeClr val="tx1"/>
                </a:solidFill>
                <a:effectLst>
                  <a:outerShdw blurRad="38100" dist="19050" dir="2700000" algn="tl" rotWithShape="0">
                    <a:schemeClr val="dk1">
                      <a:alpha val="40000"/>
                    </a:schemeClr>
                  </a:outerShdw>
                </a:effectLst>
              </a:rPr>
              <a:t>Giant</a:t>
            </a:r>
            <a:endParaRPr lang="zh-CN" altLang="en-US">
              <a:solidFill>
                <a:schemeClr val="tx1"/>
              </a:solidFill>
              <a:effectLst>
                <a:outerShdw blurRad="38100" dist="19050" dir="2700000" algn="tl" rotWithShape="0">
                  <a:schemeClr val="dk1">
                    <a:alpha val="40000"/>
                  </a:schemeClr>
                </a:outerShdw>
              </a:effectLst>
            </a:endParaRPr>
          </a:p>
        </p:txBody>
      </p:sp>
      <p:sp>
        <p:nvSpPr>
          <p:cNvPr id="52" name="文本框 51"/>
          <p:cNvSpPr/>
          <p:nvPr/>
        </p:nvSpPr>
        <p:spPr>
          <a:xfrm>
            <a:off x="5181600" y="3282633"/>
            <a:ext cx="1828165" cy="368300"/>
          </a:xfrm>
          <a:prstGeom prst="rect">
            <a:avLst/>
          </a:prstGeom>
          <a:noFill/>
        </p:spPr>
        <p:txBody>
          <a:bodyPr wrap="square" rtlCol="0">
            <a:spAutoFit/>
          </a:bodyPr>
          <a:lstStyle/>
          <a:p>
            <a:pPr algn="ctr"/>
            <a:r>
              <a:rPr lang="zh-CN" altLang="en-US">
                <a:solidFill>
                  <a:schemeClr val="tx1"/>
                </a:solidFill>
                <a:effectLst>
                  <a:outerShdw blurRad="38100" dist="19050" dir="2700000" algn="tl" rotWithShape="0">
                    <a:schemeClr val="dk1">
                      <a:alpha val="40000"/>
                    </a:schemeClr>
                  </a:outerShdw>
                </a:effectLst>
              </a:rPr>
              <a:t>Sheng Siong</a:t>
            </a:r>
            <a:endParaRPr lang="zh-CN" altLang="en-US">
              <a:solidFill>
                <a:schemeClr val="tx1"/>
              </a:solidFill>
              <a:effectLst>
                <a:outerShdw blurRad="38100" dist="19050" dir="2700000" algn="tl" rotWithShape="0">
                  <a:schemeClr val="dk1">
                    <a:alpha val="40000"/>
                  </a:schemeClr>
                </a:outerShdw>
              </a:effectLst>
            </a:endParaRPr>
          </a:p>
        </p:txBody>
      </p:sp>
      <p:sp>
        <p:nvSpPr>
          <p:cNvPr id="53" name="文本框 52"/>
          <p:cNvSpPr/>
          <p:nvPr/>
        </p:nvSpPr>
        <p:spPr>
          <a:xfrm>
            <a:off x="8560435" y="3282950"/>
            <a:ext cx="2313305" cy="368300"/>
          </a:xfrm>
          <a:prstGeom prst="rect">
            <a:avLst/>
          </a:prstGeom>
          <a:noFill/>
        </p:spPr>
        <p:txBody>
          <a:bodyPr wrap="square" rtlCol="0">
            <a:spAutoFit/>
          </a:bodyPr>
          <a:lstStyle/>
          <a:p>
            <a:pPr algn="ctr"/>
            <a:r>
              <a:rPr lang="zh-CN" altLang="en-US">
                <a:solidFill>
                  <a:schemeClr val="tx1"/>
                </a:solidFill>
                <a:effectLst>
                  <a:outerShdw blurRad="38100" dist="19050" dir="2700000" algn="tl" rotWithShape="0">
                    <a:schemeClr val="dk1">
                      <a:alpha val="40000"/>
                    </a:schemeClr>
                  </a:outerShdw>
                </a:effectLst>
              </a:rPr>
              <a:t>Don Don Donki</a:t>
            </a:r>
            <a:endParaRPr lang="zh-CN" altLang="en-US">
              <a:solidFill>
                <a:schemeClr val="tx1"/>
              </a:solidFill>
              <a:effectLst>
                <a:outerShdw blurRad="38100" dist="19050" dir="2700000" algn="tl" rotWithShape="0">
                  <a:schemeClr val="dk1">
                    <a:alpha val="40000"/>
                  </a:schemeClr>
                </a:outerShdw>
              </a:effectLst>
            </a:endParaRPr>
          </a:p>
        </p:txBody>
      </p:sp>
      <p:sp>
        <p:nvSpPr>
          <p:cNvPr id="54" name="文本框 53"/>
          <p:cNvSpPr/>
          <p:nvPr/>
        </p:nvSpPr>
        <p:spPr>
          <a:xfrm>
            <a:off x="1818958" y="4308793"/>
            <a:ext cx="1310640" cy="368300"/>
          </a:xfrm>
          <a:prstGeom prst="rect">
            <a:avLst/>
          </a:prstGeom>
          <a:noFill/>
        </p:spPr>
        <p:txBody>
          <a:bodyPr wrap="square" rtlCol="0">
            <a:spAutoFit/>
          </a:bodyPr>
          <a:lstStyle/>
          <a:p>
            <a:pPr algn="ctr"/>
            <a:r>
              <a:rPr lang="zh-CN" altLang="en-US">
                <a:solidFill>
                  <a:schemeClr val="tx1"/>
                </a:solidFill>
                <a:effectLst>
                  <a:outerShdw blurRad="38100" dist="19050" dir="2700000" algn="tl" rotWithShape="0">
                    <a:schemeClr val="dk1">
                      <a:alpha val="40000"/>
                    </a:schemeClr>
                  </a:outerShdw>
                </a:effectLst>
              </a:rPr>
              <a:t>Prime</a:t>
            </a:r>
            <a:endParaRPr lang="zh-CN" altLang="en-US">
              <a:solidFill>
                <a:schemeClr val="tx1"/>
              </a:solidFill>
              <a:effectLst>
                <a:outerShdw blurRad="38100" dist="19050" dir="2700000" algn="tl" rotWithShape="0">
                  <a:schemeClr val="dk1">
                    <a:alpha val="40000"/>
                  </a:schemeClr>
                </a:outerShdw>
              </a:effectLst>
            </a:endParaRPr>
          </a:p>
        </p:txBody>
      </p:sp>
      <p:sp>
        <p:nvSpPr>
          <p:cNvPr id="55" name="文本框 54"/>
          <p:cNvSpPr/>
          <p:nvPr/>
        </p:nvSpPr>
        <p:spPr>
          <a:xfrm>
            <a:off x="5181600" y="4308793"/>
            <a:ext cx="1828165" cy="368300"/>
          </a:xfrm>
          <a:prstGeom prst="rect">
            <a:avLst/>
          </a:prstGeom>
          <a:noFill/>
        </p:spPr>
        <p:txBody>
          <a:bodyPr wrap="square" rtlCol="0">
            <a:spAutoFit/>
          </a:bodyPr>
          <a:lstStyle/>
          <a:p>
            <a:pPr algn="ctr"/>
            <a:r>
              <a:rPr lang="zh-CN" altLang="en-US">
                <a:solidFill>
                  <a:schemeClr val="tx1"/>
                </a:solidFill>
                <a:effectLst>
                  <a:outerShdw blurRad="38100" dist="19050" dir="2700000" algn="tl" rotWithShape="0">
                    <a:schemeClr val="dk1">
                      <a:alpha val="40000"/>
                    </a:schemeClr>
                  </a:outerShdw>
                </a:effectLst>
              </a:rPr>
              <a:t>7-11</a:t>
            </a:r>
            <a:endParaRPr lang="zh-CN" altLang="en-US">
              <a:solidFill>
                <a:schemeClr val="tx1"/>
              </a:solidFill>
              <a:effectLst>
                <a:outerShdw blurRad="38100" dist="19050" dir="2700000" algn="tl" rotWithShape="0">
                  <a:schemeClr val="dk1">
                    <a:alpha val="40000"/>
                  </a:schemeClr>
                </a:outerShdw>
              </a:effectLst>
            </a:endParaRPr>
          </a:p>
        </p:txBody>
      </p:sp>
      <p:sp>
        <p:nvSpPr>
          <p:cNvPr id="56" name="文本框 55"/>
          <p:cNvSpPr/>
          <p:nvPr/>
        </p:nvSpPr>
        <p:spPr>
          <a:xfrm>
            <a:off x="8803005" y="4308793"/>
            <a:ext cx="1828165" cy="368300"/>
          </a:xfrm>
          <a:prstGeom prst="rect">
            <a:avLst/>
          </a:prstGeom>
          <a:noFill/>
        </p:spPr>
        <p:txBody>
          <a:bodyPr wrap="square" rtlCol="0">
            <a:spAutoFit/>
          </a:bodyPr>
          <a:lstStyle/>
          <a:p>
            <a:pPr algn="ctr"/>
            <a:r>
              <a:rPr lang="zh-CN" altLang="en-US">
                <a:solidFill>
                  <a:schemeClr val="tx1"/>
                </a:solidFill>
                <a:effectLst>
                  <a:outerShdw blurRad="38100" dist="19050" dir="2700000" algn="tl" rotWithShape="0">
                    <a:schemeClr val="dk1">
                      <a:alpha val="40000"/>
                    </a:schemeClr>
                  </a:outerShdw>
                </a:effectLst>
              </a:rPr>
              <a:t>Cheers</a:t>
            </a:r>
            <a:endParaRPr lang="zh-CN" altLang="en-US">
              <a:solidFill>
                <a:schemeClr val="tx1"/>
              </a:solidFill>
              <a:effectLst>
                <a:outerShdw blurRad="38100" dist="19050" dir="2700000" algn="tl" rotWithShape="0">
                  <a:schemeClr val="dk1">
                    <a:alpha val="40000"/>
                  </a:schemeClr>
                </a:outerShdw>
              </a:effectLst>
            </a:endParaRPr>
          </a:p>
        </p:txBody>
      </p:sp>
      <p:sp>
        <p:nvSpPr>
          <p:cNvPr id="57" name="文本框 56"/>
          <p:cNvSpPr/>
          <p:nvPr/>
        </p:nvSpPr>
        <p:spPr>
          <a:xfrm>
            <a:off x="1818958" y="5334318"/>
            <a:ext cx="1310640" cy="368300"/>
          </a:xfrm>
          <a:prstGeom prst="rect">
            <a:avLst/>
          </a:prstGeom>
          <a:noFill/>
        </p:spPr>
        <p:txBody>
          <a:bodyPr wrap="square" rtlCol="0">
            <a:spAutoFit/>
          </a:bodyPr>
          <a:lstStyle/>
          <a:p>
            <a:pPr algn="ctr"/>
            <a:r>
              <a:rPr lang="zh-CN" altLang="en-US">
                <a:solidFill>
                  <a:schemeClr val="tx1"/>
                </a:solidFill>
                <a:effectLst>
                  <a:outerShdw blurRad="38100" dist="19050" dir="2700000" algn="tl" rotWithShape="0">
                    <a:schemeClr val="dk1">
                      <a:alpha val="40000"/>
                    </a:schemeClr>
                  </a:outerShdw>
                </a:effectLst>
              </a:rPr>
              <a:t>思家客</a:t>
            </a:r>
            <a:endParaRPr lang="zh-CN" altLang="en-US">
              <a:solidFill>
                <a:schemeClr val="tx1"/>
              </a:solidFill>
              <a:effectLst>
                <a:outerShdw blurRad="38100" dist="19050" dir="2700000" algn="tl" rotWithShape="0">
                  <a:schemeClr val="dk1">
                    <a:alpha val="40000"/>
                  </a:schemeClr>
                </a:outerShdw>
              </a:effectLst>
            </a:endParaRPr>
          </a:p>
        </p:txBody>
      </p:sp>
      <p:sp>
        <p:nvSpPr>
          <p:cNvPr id="58" name="文本框 57"/>
          <p:cNvSpPr/>
          <p:nvPr/>
        </p:nvSpPr>
        <p:spPr>
          <a:xfrm>
            <a:off x="5181600" y="5334318"/>
            <a:ext cx="1828165" cy="368300"/>
          </a:xfrm>
          <a:prstGeom prst="rect">
            <a:avLst/>
          </a:prstGeom>
          <a:noFill/>
        </p:spPr>
        <p:txBody>
          <a:bodyPr wrap="square" rtlCol="0">
            <a:spAutoFit/>
          </a:bodyPr>
          <a:lstStyle/>
          <a:p>
            <a:pPr algn="ctr"/>
            <a:r>
              <a:rPr lang="zh-CN" altLang="en-US">
                <a:solidFill>
                  <a:schemeClr val="tx1"/>
                </a:solidFill>
                <a:effectLst>
                  <a:outerShdw blurRad="38100" dist="19050" dir="2700000" algn="tl" rotWithShape="0">
                    <a:schemeClr val="dk1">
                      <a:alpha val="40000"/>
                    </a:schemeClr>
                  </a:outerShdw>
                </a:effectLst>
              </a:rPr>
              <a:t>Octobox</a:t>
            </a:r>
            <a:endParaRPr lang="zh-CN" altLang="en-US">
              <a:solidFill>
                <a:schemeClr val="tx1"/>
              </a:solidFill>
              <a:effectLst>
                <a:outerShdw blurRad="38100" dist="19050" dir="2700000" algn="tl" rotWithShape="0">
                  <a:schemeClr val="dk1">
                    <a:alpha val="40000"/>
                  </a:schemeClr>
                </a:outerShdw>
              </a:effectLst>
            </a:endParaRPr>
          </a:p>
        </p:txBody>
      </p:sp>
      <p:sp>
        <p:nvSpPr>
          <p:cNvPr id="59" name="文本框 58"/>
          <p:cNvSpPr/>
          <p:nvPr/>
        </p:nvSpPr>
        <p:spPr>
          <a:xfrm>
            <a:off x="8399145" y="5335270"/>
            <a:ext cx="2717165" cy="368300"/>
          </a:xfrm>
          <a:prstGeom prst="rect">
            <a:avLst/>
          </a:prstGeom>
          <a:noFill/>
        </p:spPr>
        <p:txBody>
          <a:bodyPr wrap="square" rtlCol="0">
            <a:spAutoFit/>
          </a:bodyPr>
          <a:lstStyle/>
          <a:p>
            <a:pPr algn="ctr"/>
            <a:r>
              <a:rPr lang="zh-CN" altLang="en-US">
                <a:solidFill>
                  <a:schemeClr val="tx1"/>
                </a:solidFill>
                <a:effectLst>
                  <a:outerShdw blurRad="38100" dist="19050" dir="2700000" algn="tl" rotWithShape="0">
                    <a:schemeClr val="dk1">
                      <a:alpha val="40000"/>
                    </a:schemeClr>
                  </a:outerShdw>
                </a:effectLst>
              </a:rPr>
              <a:t>Fassler Gourmet</a:t>
            </a:r>
            <a:endParaRPr lang="zh-CN" altLang="en-US">
              <a:solidFill>
                <a:schemeClr val="tx1"/>
              </a:solidFill>
              <a:effectLst>
                <a:outerShdw blurRad="38100" dist="19050" dir="2700000" algn="tl" rotWithShape="0">
                  <a:schemeClr val="dk1">
                    <a:alpha val="40000"/>
                  </a:schemeClr>
                </a:outerShdw>
              </a:effectLst>
            </a:endParaRPr>
          </a:p>
        </p:txBody>
      </p:sp>
      <p:sp>
        <p:nvSpPr>
          <p:cNvPr id="60" name="文本框 59"/>
          <p:cNvSpPr/>
          <p:nvPr/>
        </p:nvSpPr>
        <p:spPr>
          <a:xfrm>
            <a:off x="4853940" y="5800090"/>
            <a:ext cx="2346325" cy="521970"/>
          </a:xfrm>
          <a:prstGeom prst="rect">
            <a:avLst/>
          </a:prstGeom>
          <a:noFill/>
        </p:spPr>
        <p:txBody>
          <a:bodyPr wrap="square" rtlCol="0">
            <a:spAutoFit/>
          </a:bodyPr>
          <a:lstStyle/>
          <a:p>
            <a:pPr algn="ctr"/>
            <a:r>
              <a:rPr lang="en-US" altLang="zh-CN" sz="2800">
                <a:solidFill>
                  <a:schemeClr val="tx1"/>
                </a:solidFill>
              </a:rPr>
              <a:t>......</a:t>
            </a:r>
            <a:endParaRPr lang="en-US" altLang="zh-CN" sz="2800">
              <a:solidFill>
                <a:schemeClr val="tx1"/>
              </a:solidFill>
            </a:endParaRPr>
          </a:p>
        </p:txBody>
      </p:sp>
      <p:sp>
        <p:nvSpPr>
          <p:cNvPr id="2"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lstStyle/>
          <a:p>
            <a:endParaRPr lang="zh-CN" altLang="en-US">
              <a:solidFill>
                <a:srgbClr val="AD3839"/>
              </a:solidFill>
              <a:cs typeface="+mn-ea"/>
              <a:sym typeface="+mn-lt"/>
            </a:endParaRPr>
          </a:p>
        </p:txBody>
      </p:sp>
      <p:sp>
        <p:nvSpPr>
          <p:cNvPr id="31" name="PA_库_文本框 18"/>
          <p:cNvSpPr/>
          <p:nvPr/>
        </p:nvSpPr>
        <p:spPr>
          <a:xfrm>
            <a:off x="1454150" y="361950"/>
            <a:ext cx="3995420" cy="645160"/>
          </a:xfrm>
          <a:prstGeom prst="rect">
            <a:avLst/>
          </a:prstGeom>
          <a:noFill/>
        </p:spPr>
        <p:txBody>
          <a:bodyPr vert="horz" wrap="square" rtlCol="0">
            <a:spAutoFit/>
          </a:bodyPr>
          <a:lstStyle/>
          <a:p>
            <a:pPr algn="dist"/>
            <a:r>
              <a:rPr lang="zh-CN" altLang="en-US" sz="3600" b="1" dirty="0">
                <a:solidFill>
                  <a:schemeClr val="bg1"/>
                </a:solidFill>
                <a:cs typeface="+mn-ea"/>
                <a:sym typeface="+mn-lt"/>
              </a:rPr>
              <a:t>拟特邀采购商名单</a:t>
            </a:r>
            <a:endParaRPr lang="zh-CN" altLang="en-US" sz="3600" b="1" dirty="0">
              <a:solidFill>
                <a:schemeClr val="bg1"/>
              </a:solidFill>
              <a:cs typeface="+mn-ea"/>
              <a:sym typeface="+mn-lt"/>
            </a:endParaRPr>
          </a:p>
        </p:txBody>
      </p:sp>
      <p:sp>
        <p:nvSpPr>
          <p:cNvPr id="3" name="流程图: 终止 2"/>
          <p:cNvSpPr/>
          <p:nvPr/>
        </p:nvSpPr>
        <p:spPr>
          <a:xfrm>
            <a:off x="1232535" y="207899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流程图: 终止 4"/>
          <p:cNvSpPr/>
          <p:nvPr/>
        </p:nvSpPr>
        <p:spPr>
          <a:xfrm>
            <a:off x="4853940" y="207899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流程图: 终止 5"/>
          <p:cNvSpPr/>
          <p:nvPr/>
        </p:nvSpPr>
        <p:spPr>
          <a:xfrm>
            <a:off x="8475345" y="207899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流程图: 终止 23"/>
          <p:cNvSpPr/>
          <p:nvPr/>
        </p:nvSpPr>
        <p:spPr>
          <a:xfrm>
            <a:off x="1232535" y="310515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0" name="流程图: 终止 29"/>
          <p:cNvSpPr/>
          <p:nvPr/>
        </p:nvSpPr>
        <p:spPr>
          <a:xfrm>
            <a:off x="4853940" y="310515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2" name="流程图: 终止 31"/>
          <p:cNvSpPr/>
          <p:nvPr/>
        </p:nvSpPr>
        <p:spPr>
          <a:xfrm>
            <a:off x="8475345" y="310515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3" name="流程图: 终止 32"/>
          <p:cNvSpPr/>
          <p:nvPr/>
        </p:nvSpPr>
        <p:spPr>
          <a:xfrm>
            <a:off x="1232535" y="413131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流程图: 终止 33"/>
          <p:cNvSpPr/>
          <p:nvPr/>
        </p:nvSpPr>
        <p:spPr>
          <a:xfrm>
            <a:off x="4853940" y="413131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5" name="流程图: 终止 34"/>
          <p:cNvSpPr/>
          <p:nvPr/>
        </p:nvSpPr>
        <p:spPr>
          <a:xfrm>
            <a:off x="8475345" y="4131945"/>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6" name="流程图: 终止 35"/>
          <p:cNvSpPr/>
          <p:nvPr/>
        </p:nvSpPr>
        <p:spPr>
          <a:xfrm>
            <a:off x="1232535" y="515747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7" name="流程图: 终止 36"/>
          <p:cNvSpPr/>
          <p:nvPr/>
        </p:nvSpPr>
        <p:spPr>
          <a:xfrm>
            <a:off x="4853940" y="515747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8" name="流程图: 终止 37"/>
          <p:cNvSpPr/>
          <p:nvPr/>
        </p:nvSpPr>
        <p:spPr>
          <a:xfrm>
            <a:off x="8475345" y="515747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0" name="文本框 39"/>
          <p:cNvSpPr/>
          <p:nvPr/>
        </p:nvSpPr>
        <p:spPr>
          <a:xfrm>
            <a:off x="4922520" y="1229995"/>
            <a:ext cx="2346325" cy="521970"/>
          </a:xfrm>
          <a:prstGeom prst="rect">
            <a:avLst/>
          </a:prstGeom>
          <a:noFill/>
        </p:spPr>
        <p:txBody>
          <a:bodyPr wrap="square" rtlCol="0">
            <a:spAutoFit/>
          </a:bodyPr>
          <a:lstStyle/>
          <a:p>
            <a:pPr algn="ctr"/>
            <a:r>
              <a:rPr lang="zh-CN" altLang="en-US" sz="2800">
                <a:solidFill>
                  <a:schemeClr val="bg2"/>
                </a:solidFill>
              </a:rPr>
              <a:t>购物平台</a:t>
            </a:r>
            <a:endParaRPr lang="zh-CN" altLang="en-US" sz="2800">
              <a:solidFill>
                <a:schemeClr val="bg2"/>
              </a:solidFill>
            </a:endParaRPr>
          </a:p>
        </p:txBody>
      </p:sp>
      <p:sp>
        <p:nvSpPr>
          <p:cNvPr id="46" name="文本框 45"/>
          <p:cNvSpPr/>
          <p:nvPr/>
        </p:nvSpPr>
        <p:spPr>
          <a:xfrm>
            <a:off x="1818958" y="2156778"/>
            <a:ext cx="1310640" cy="645160"/>
          </a:xfrm>
          <a:prstGeom prst="rect">
            <a:avLst/>
          </a:prstGeom>
          <a:noFill/>
        </p:spPr>
        <p:txBody>
          <a:bodyPr wrap="square" rtlCol="0">
            <a:spAutoFit/>
          </a:bodyPr>
          <a:lstStyle/>
          <a:p>
            <a:pPr algn="ctr"/>
            <a:r>
              <a:rPr lang="en-US" altLang="zh-CN">
                <a:solidFill>
                  <a:schemeClr val="tx1"/>
                </a:solidFill>
              </a:rPr>
              <a:t>Lazada</a:t>
            </a:r>
            <a:endParaRPr lang="en-US" altLang="zh-CN">
              <a:solidFill>
                <a:schemeClr val="tx1"/>
              </a:solidFill>
            </a:endParaRPr>
          </a:p>
          <a:p>
            <a:pPr algn="ctr"/>
            <a:r>
              <a:rPr lang="zh-CN" altLang="en-US">
                <a:solidFill>
                  <a:schemeClr val="tx1"/>
                </a:solidFill>
              </a:rPr>
              <a:t>（来赞达）</a:t>
            </a:r>
            <a:endParaRPr lang="zh-CN" altLang="en-US">
              <a:solidFill>
                <a:schemeClr val="tx1"/>
              </a:solidFill>
            </a:endParaRPr>
          </a:p>
        </p:txBody>
      </p:sp>
      <p:sp>
        <p:nvSpPr>
          <p:cNvPr id="48" name="文本框 47"/>
          <p:cNvSpPr/>
          <p:nvPr/>
        </p:nvSpPr>
        <p:spPr>
          <a:xfrm>
            <a:off x="5181600" y="2256473"/>
            <a:ext cx="1828165" cy="368300"/>
          </a:xfrm>
          <a:prstGeom prst="rect">
            <a:avLst/>
          </a:prstGeom>
          <a:noFill/>
        </p:spPr>
        <p:txBody>
          <a:bodyPr wrap="square" rtlCol="0">
            <a:spAutoFit/>
          </a:bodyPr>
          <a:lstStyle/>
          <a:p>
            <a:pPr algn="ctr"/>
            <a:r>
              <a:rPr lang="zh-CN" altLang="en-US">
                <a:solidFill>
                  <a:schemeClr val="tx1"/>
                </a:solidFill>
              </a:rPr>
              <a:t>Sin Chew Daily</a:t>
            </a:r>
            <a:endParaRPr lang="zh-CN" altLang="en-US">
              <a:solidFill>
                <a:schemeClr val="tx1"/>
              </a:solidFill>
            </a:endParaRPr>
          </a:p>
        </p:txBody>
      </p:sp>
      <p:sp>
        <p:nvSpPr>
          <p:cNvPr id="49" name="文本框 48"/>
          <p:cNvSpPr/>
          <p:nvPr/>
        </p:nvSpPr>
        <p:spPr>
          <a:xfrm>
            <a:off x="8803005" y="2256473"/>
            <a:ext cx="1828165" cy="368300"/>
          </a:xfrm>
          <a:prstGeom prst="rect">
            <a:avLst/>
          </a:prstGeom>
          <a:noFill/>
        </p:spPr>
        <p:txBody>
          <a:bodyPr wrap="square" rtlCol="0">
            <a:spAutoFit/>
          </a:bodyPr>
          <a:lstStyle/>
          <a:p>
            <a:pPr algn="ctr"/>
            <a:r>
              <a:rPr lang="zh-CN" altLang="en-US">
                <a:solidFill>
                  <a:schemeClr val="tx1"/>
                </a:solidFill>
              </a:rPr>
              <a:t>Qoo10</a:t>
            </a:r>
            <a:endParaRPr lang="zh-CN" altLang="en-US">
              <a:solidFill>
                <a:schemeClr val="tx1"/>
              </a:solidFill>
            </a:endParaRPr>
          </a:p>
        </p:txBody>
      </p:sp>
      <p:sp>
        <p:nvSpPr>
          <p:cNvPr id="51" name="文本框 50"/>
          <p:cNvSpPr/>
          <p:nvPr/>
        </p:nvSpPr>
        <p:spPr>
          <a:xfrm>
            <a:off x="1567815" y="3282950"/>
            <a:ext cx="1812290" cy="368300"/>
          </a:xfrm>
          <a:prstGeom prst="rect">
            <a:avLst/>
          </a:prstGeom>
          <a:noFill/>
        </p:spPr>
        <p:txBody>
          <a:bodyPr wrap="square" rtlCol="0">
            <a:spAutoFit/>
          </a:bodyPr>
          <a:lstStyle/>
          <a:p>
            <a:pPr algn="ctr"/>
            <a:r>
              <a:rPr lang="zh-CN" altLang="en-US">
                <a:solidFill>
                  <a:schemeClr val="tx1"/>
                </a:solidFill>
              </a:rPr>
              <a:t>Allforyou.sg</a:t>
            </a:r>
            <a:endParaRPr lang="zh-CN" altLang="en-US">
              <a:solidFill>
                <a:schemeClr val="tx1"/>
              </a:solidFill>
            </a:endParaRPr>
          </a:p>
        </p:txBody>
      </p:sp>
      <p:sp>
        <p:nvSpPr>
          <p:cNvPr id="52" name="文本框 51"/>
          <p:cNvSpPr/>
          <p:nvPr/>
        </p:nvSpPr>
        <p:spPr>
          <a:xfrm>
            <a:off x="5181600" y="3282633"/>
            <a:ext cx="1828165" cy="368300"/>
          </a:xfrm>
          <a:prstGeom prst="rect">
            <a:avLst/>
          </a:prstGeom>
          <a:noFill/>
        </p:spPr>
        <p:txBody>
          <a:bodyPr wrap="square" rtlCol="0">
            <a:spAutoFit/>
          </a:bodyPr>
          <a:lstStyle/>
          <a:p>
            <a:pPr algn="ctr"/>
            <a:r>
              <a:rPr lang="zh-CN" altLang="en-US">
                <a:solidFill>
                  <a:schemeClr val="tx1"/>
                </a:solidFill>
              </a:rPr>
              <a:t>Redmart.com</a:t>
            </a:r>
            <a:endParaRPr lang="zh-CN" altLang="en-US">
              <a:solidFill>
                <a:schemeClr val="tx1"/>
              </a:solidFill>
            </a:endParaRPr>
          </a:p>
        </p:txBody>
      </p:sp>
      <p:sp>
        <p:nvSpPr>
          <p:cNvPr id="53" name="文本框 52"/>
          <p:cNvSpPr/>
          <p:nvPr/>
        </p:nvSpPr>
        <p:spPr>
          <a:xfrm>
            <a:off x="8560435" y="3282950"/>
            <a:ext cx="2313305" cy="368300"/>
          </a:xfrm>
          <a:prstGeom prst="rect">
            <a:avLst/>
          </a:prstGeom>
          <a:noFill/>
        </p:spPr>
        <p:txBody>
          <a:bodyPr wrap="square" rtlCol="0">
            <a:spAutoFit/>
          </a:bodyPr>
          <a:lstStyle/>
          <a:p>
            <a:pPr algn="ctr"/>
            <a:r>
              <a:rPr lang="zh-CN" altLang="en-US">
                <a:solidFill>
                  <a:schemeClr val="tx1"/>
                </a:solidFill>
              </a:rPr>
              <a:t>WEBUY</a:t>
            </a:r>
            <a:endParaRPr lang="zh-CN" altLang="en-US">
              <a:solidFill>
                <a:schemeClr val="tx1"/>
              </a:solidFill>
            </a:endParaRPr>
          </a:p>
        </p:txBody>
      </p:sp>
      <p:sp>
        <p:nvSpPr>
          <p:cNvPr id="54" name="文本框 53"/>
          <p:cNvSpPr/>
          <p:nvPr/>
        </p:nvSpPr>
        <p:spPr>
          <a:xfrm>
            <a:off x="1740535" y="4309110"/>
            <a:ext cx="1466215" cy="368300"/>
          </a:xfrm>
          <a:prstGeom prst="rect">
            <a:avLst/>
          </a:prstGeom>
          <a:noFill/>
        </p:spPr>
        <p:txBody>
          <a:bodyPr wrap="square" rtlCol="0">
            <a:spAutoFit/>
          </a:bodyPr>
          <a:lstStyle/>
          <a:p>
            <a:pPr algn="ctr"/>
            <a:r>
              <a:rPr lang="zh-CN" altLang="en-US">
                <a:solidFill>
                  <a:schemeClr val="tx1"/>
                </a:solidFill>
              </a:rPr>
              <a:t>EBUYMART</a:t>
            </a:r>
            <a:endParaRPr lang="zh-CN" altLang="en-US">
              <a:solidFill>
                <a:schemeClr val="tx1"/>
              </a:solidFill>
            </a:endParaRPr>
          </a:p>
        </p:txBody>
      </p:sp>
      <p:sp>
        <p:nvSpPr>
          <p:cNvPr id="55" name="文本框 54"/>
          <p:cNvSpPr/>
          <p:nvPr/>
        </p:nvSpPr>
        <p:spPr>
          <a:xfrm>
            <a:off x="5181600" y="4308793"/>
            <a:ext cx="1828165" cy="368300"/>
          </a:xfrm>
          <a:prstGeom prst="rect">
            <a:avLst/>
          </a:prstGeom>
          <a:noFill/>
        </p:spPr>
        <p:txBody>
          <a:bodyPr wrap="square" rtlCol="0">
            <a:spAutoFit/>
          </a:bodyPr>
          <a:lstStyle/>
          <a:p>
            <a:pPr algn="ctr"/>
            <a:r>
              <a:rPr lang="zh-CN" altLang="en-US">
                <a:solidFill>
                  <a:schemeClr val="tx1"/>
                </a:solidFill>
              </a:rPr>
              <a:t>Fresh4All</a:t>
            </a:r>
            <a:endParaRPr lang="zh-CN" altLang="en-US">
              <a:solidFill>
                <a:schemeClr val="tx1"/>
              </a:solidFill>
            </a:endParaRPr>
          </a:p>
        </p:txBody>
      </p:sp>
      <p:sp>
        <p:nvSpPr>
          <p:cNvPr id="56" name="文本框 55"/>
          <p:cNvSpPr/>
          <p:nvPr/>
        </p:nvSpPr>
        <p:spPr>
          <a:xfrm>
            <a:off x="8803005" y="4308793"/>
            <a:ext cx="1828165" cy="368300"/>
          </a:xfrm>
          <a:prstGeom prst="rect">
            <a:avLst/>
          </a:prstGeom>
          <a:noFill/>
        </p:spPr>
        <p:txBody>
          <a:bodyPr wrap="square" rtlCol="0">
            <a:spAutoFit/>
          </a:bodyPr>
          <a:lstStyle/>
          <a:p>
            <a:pPr algn="ctr"/>
            <a:r>
              <a:rPr lang="zh-CN" altLang="en-US">
                <a:solidFill>
                  <a:schemeClr val="tx1"/>
                </a:solidFill>
              </a:rPr>
              <a:t>LD生鲜</a:t>
            </a:r>
            <a:endParaRPr lang="zh-CN" altLang="en-US">
              <a:solidFill>
                <a:schemeClr val="tx1"/>
              </a:solidFill>
            </a:endParaRPr>
          </a:p>
        </p:txBody>
      </p:sp>
      <p:sp>
        <p:nvSpPr>
          <p:cNvPr id="57" name="文本框 56"/>
          <p:cNvSpPr/>
          <p:nvPr/>
        </p:nvSpPr>
        <p:spPr>
          <a:xfrm>
            <a:off x="1423035" y="5335270"/>
            <a:ext cx="2101215" cy="368300"/>
          </a:xfrm>
          <a:prstGeom prst="rect">
            <a:avLst/>
          </a:prstGeom>
          <a:noFill/>
        </p:spPr>
        <p:txBody>
          <a:bodyPr wrap="square" rtlCol="0">
            <a:spAutoFit/>
          </a:bodyPr>
          <a:lstStyle/>
          <a:p>
            <a:pPr algn="ctr"/>
            <a:r>
              <a:rPr lang="zh-CN" altLang="en-US">
                <a:solidFill>
                  <a:schemeClr val="tx1"/>
                </a:solidFill>
              </a:rPr>
              <a:t>Miss A好食材</a:t>
            </a:r>
            <a:endParaRPr lang="zh-CN" altLang="en-US">
              <a:solidFill>
                <a:schemeClr val="tx1"/>
              </a:solidFill>
            </a:endParaRPr>
          </a:p>
        </p:txBody>
      </p:sp>
      <p:sp>
        <p:nvSpPr>
          <p:cNvPr id="58" name="文本框 57"/>
          <p:cNvSpPr/>
          <p:nvPr/>
        </p:nvSpPr>
        <p:spPr>
          <a:xfrm>
            <a:off x="5181600" y="5181283"/>
            <a:ext cx="1828165" cy="645160"/>
          </a:xfrm>
          <a:prstGeom prst="rect">
            <a:avLst/>
          </a:prstGeom>
          <a:noFill/>
        </p:spPr>
        <p:txBody>
          <a:bodyPr wrap="square" rtlCol="0">
            <a:spAutoFit/>
          </a:bodyPr>
          <a:lstStyle/>
          <a:p>
            <a:pPr algn="ctr"/>
            <a:r>
              <a:rPr lang="en-US" altLang="zh-CN">
                <a:solidFill>
                  <a:schemeClr val="tx1"/>
                </a:solidFill>
              </a:rPr>
              <a:t>Shopee</a:t>
            </a:r>
            <a:endParaRPr lang="en-US" altLang="zh-CN">
              <a:solidFill>
                <a:schemeClr val="tx1"/>
              </a:solidFill>
            </a:endParaRPr>
          </a:p>
          <a:p>
            <a:pPr algn="ctr"/>
            <a:r>
              <a:rPr lang="zh-CN" altLang="en-US">
                <a:solidFill>
                  <a:schemeClr val="tx1"/>
                </a:solidFill>
              </a:rPr>
              <a:t>（虾皮）</a:t>
            </a:r>
            <a:endParaRPr lang="zh-CN" altLang="en-US">
              <a:solidFill>
                <a:schemeClr val="tx1"/>
              </a:solidFill>
            </a:endParaRPr>
          </a:p>
        </p:txBody>
      </p:sp>
      <p:sp>
        <p:nvSpPr>
          <p:cNvPr id="59" name="文本框 58"/>
          <p:cNvSpPr/>
          <p:nvPr/>
        </p:nvSpPr>
        <p:spPr>
          <a:xfrm>
            <a:off x="8399145" y="5335270"/>
            <a:ext cx="2717165" cy="368300"/>
          </a:xfrm>
          <a:prstGeom prst="rect">
            <a:avLst/>
          </a:prstGeom>
          <a:noFill/>
        </p:spPr>
        <p:txBody>
          <a:bodyPr wrap="square" rtlCol="0">
            <a:spAutoFit/>
          </a:bodyPr>
          <a:lstStyle/>
          <a:p>
            <a:pPr algn="ctr"/>
            <a:r>
              <a:rPr lang="zh-CN" altLang="en-US">
                <a:solidFill>
                  <a:schemeClr val="tx1"/>
                </a:solidFill>
              </a:rPr>
              <a:t>China Press</a:t>
            </a:r>
            <a:endParaRPr lang="zh-CN" altLang="en-US">
              <a:solidFill>
                <a:schemeClr val="tx1"/>
              </a:solidFill>
            </a:endParaRPr>
          </a:p>
        </p:txBody>
      </p:sp>
      <p:sp>
        <p:nvSpPr>
          <p:cNvPr id="60" name="文本框 59"/>
          <p:cNvSpPr/>
          <p:nvPr/>
        </p:nvSpPr>
        <p:spPr>
          <a:xfrm>
            <a:off x="4853940" y="5800090"/>
            <a:ext cx="2346325" cy="521970"/>
          </a:xfrm>
          <a:prstGeom prst="rect">
            <a:avLst/>
          </a:prstGeom>
          <a:noFill/>
        </p:spPr>
        <p:txBody>
          <a:bodyPr wrap="square" rtlCol="0">
            <a:spAutoFit/>
          </a:bodyPr>
          <a:lstStyle/>
          <a:p>
            <a:pPr algn="ctr"/>
            <a:r>
              <a:rPr lang="en-US" altLang="zh-CN" sz="2800">
                <a:solidFill>
                  <a:schemeClr val="tx1"/>
                </a:solidFill>
              </a:rPr>
              <a:t>......</a:t>
            </a:r>
            <a:endParaRPr lang="en-US" altLang="zh-CN" sz="2800">
              <a:solidFill>
                <a:schemeClr val="tx1"/>
              </a:solidFill>
            </a:endParaRPr>
          </a:p>
        </p:txBody>
      </p:sp>
      <p:sp>
        <p:nvSpPr>
          <p:cNvPr id="2"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lstStyle/>
          <a:p>
            <a:endParaRPr lang="zh-CN" altLang="en-US">
              <a:solidFill>
                <a:srgbClr val="AD3839"/>
              </a:solidFill>
              <a:cs typeface="+mn-ea"/>
              <a:sym typeface="+mn-lt"/>
            </a:endParaRPr>
          </a:p>
        </p:txBody>
      </p:sp>
      <p:sp>
        <p:nvSpPr>
          <p:cNvPr id="31" name="PA_库_文本框 18"/>
          <p:cNvSpPr/>
          <p:nvPr/>
        </p:nvSpPr>
        <p:spPr>
          <a:xfrm>
            <a:off x="1454150" y="361950"/>
            <a:ext cx="3995420" cy="645160"/>
          </a:xfrm>
          <a:prstGeom prst="rect">
            <a:avLst/>
          </a:prstGeom>
          <a:noFill/>
        </p:spPr>
        <p:txBody>
          <a:bodyPr vert="horz" wrap="square" rtlCol="0">
            <a:spAutoFit/>
          </a:bodyPr>
          <a:lstStyle/>
          <a:p>
            <a:pPr algn="dist"/>
            <a:r>
              <a:rPr lang="zh-CN" altLang="en-US" sz="3600" b="1" dirty="0">
                <a:solidFill>
                  <a:schemeClr val="bg1"/>
                </a:solidFill>
                <a:cs typeface="+mn-ea"/>
                <a:sym typeface="+mn-lt"/>
              </a:rPr>
              <a:t>拟特邀采购商名单</a:t>
            </a:r>
            <a:endParaRPr lang="zh-CN" altLang="en-US" sz="3600" b="1" dirty="0">
              <a:solidFill>
                <a:schemeClr val="bg1"/>
              </a:solidFill>
              <a:cs typeface="+mn-ea"/>
              <a:sym typeface="+mn-lt"/>
            </a:endParaRPr>
          </a:p>
        </p:txBody>
      </p:sp>
      <p:sp>
        <p:nvSpPr>
          <p:cNvPr id="3" name="流程图: 终止 2"/>
          <p:cNvSpPr/>
          <p:nvPr/>
        </p:nvSpPr>
        <p:spPr>
          <a:xfrm>
            <a:off x="1232535" y="207899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流程图: 终止 4"/>
          <p:cNvSpPr/>
          <p:nvPr/>
        </p:nvSpPr>
        <p:spPr>
          <a:xfrm>
            <a:off x="4853940" y="207899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流程图: 终止 5"/>
          <p:cNvSpPr/>
          <p:nvPr/>
        </p:nvSpPr>
        <p:spPr>
          <a:xfrm>
            <a:off x="8475345" y="207899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流程图: 终止 23"/>
          <p:cNvSpPr/>
          <p:nvPr/>
        </p:nvSpPr>
        <p:spPr>
          <a:xfrm>
            <a:off x="1232535" y="310515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0" name="流程图: 终止 29"/>
          <p:cNvSpPr/>
          <p:nvPr/>
        </p:nvSpPr>
        <p:spPr>
          <a:xfrm>
            <a:off x="4853940" y="310515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2" name="流程图: 终止 31"/>
          <p:cNvSpPr/>
          <p:nvPr/>
        </p:nvSpPr>
        <p:spPr>
          <a:xfrm>
            <a:off x="8475345" y="310515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3" name="流程图: 终止 32"/>
          <p:cNvSpPr/>
          <p:nvPr/>
        </p:nvSpPr>
        <p:spPr>
          <a:xfrm>
            <a:off x="1232535" y="413131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流程图: 终止 33"/>
          <p:cNvSpPr/>
          <p:nvPr/>
        </p:nvSpPr>
        <p:spPr>
          <a:xfrm>
            <a:off x="4853940" y="413131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5" name="流程图: 终止 34"/>
          <p:cNvSpPr/>
          <p:nvPr/>
        </p:nvSpPr>
        <p:spPr>
          <a:xfrm>
            <a:off x="8475345" y="4131945"/>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6" name="流程图: 终止 35"/>
          <p:cNvSpPr/>
          <p:nvPr/>
        </p:nvSpPr>
        <p:spPr>
          <a:xfrm>
            <a:off x="1232535" y="515747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7" name="流程图: 终止 36"/>
          <p:cNvSpPr/>
          <p:nvPr/>
        </p:nvSpPr>
        <p:spPr>
          <a:xfrm>
            <a:off x="4853940" y="515747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8" name="流程图: 终止 37"/>
          <p:cNvSpPr/>
          <p:nvPr/>
        </p:nvSpPr>
        <p:spPr>
          <a:xfrm>
            <a:off x="8475345" y="515747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0" name="文本框 39"/>
          <p:cNvSpPr/>
          <p:nvPr/>
        </p:nvSpPr>
        <p:spPr>
          <a:xfrm>
            <a:off x="4922520" y="1199515"/>
            <a:ext cx="2346325" cy="521970"/>
          </a:xfrm>
          <a:prstGeom prst="rect">
            <a:avLst/>
          </a:prstGeom>
          <a:noFill/>
        </p:spPr>
        <p:txBody>
          <a:bodyPr wrap="square" rtlCol="0">
            <a:spAutoFit/>
          </a:bodyPr>
          <a:lstStyle/>
          <a:p>
            <a:pPr algn="ctr"/>
            <a:r>
              <a:rPr lang="zh-CN" altLang="en-US" sz="2800">
                <a:solidFill>
                  <a:schemeClr val="bg2"/>
                </a:solidFill>
              </a:rPr>
              <a:t>酒店、度假村</a:t>
            </a:r>
            <a:endParaRPr lang="zh-CN" altLang="en-US" sz="2800">
              <a:solidFill>
                <a:schemeClr val="bg2"/>
              </a:solidFill>
            </a:endParaRPr>
          </a:p>
        </p:txBody>
      </p:sp>
      <p:sp>
        <p:nvSpPr>
          <p:cNvPr id="46" name="文本框 45"/>
          <p:cNvSpPr/>
          <p:nvPr/>
        </p:nvSpPr>
        <p:spPr>
          <a:xfrm>
            <a:off x="1301750" y="2128520"/>
            <a:ext cx="2222500" cy="645160"/>
          </a:xfrm>
          <a:prstGeom prst="rect">
            <a:avLst/>
          </a:prstGeom>
          <a:noFill/>
        </p:spPr>
        <p:txBody>
          <a:bodyPr wrap="square" rtlCol="0">
            <a:spAutoFit/>
          </a:bodyPr>
          <a:lstStyle/>
          <a:p>
            <a:pPr algn="ctr"/>
            <a:r>
              <a:rPr lang="en-US" altLang="zh-CN">
                <a:solidFill>
                  <a:schemeClr val="tx1"/>
                </a:solidFill>
              </a:rPr>
              <a:t> Carlton Hotel Singapore</a:t>
            </a:r>
            <a:endParaRPr lang="en-US" altLang="zh-CN">
              <a:solidFill>
                <a:schemeClr val="tx1"/>
              </a:solidFill>
            </a:endParaRPr>
          </a:p>
        </p:txBody>
      </p:sp>
      <p:sp>
        <p:nvSpPr>
          <p:cNvPr id="48" name="文本框 47"/>
          <p:cNvSpPr/>
          <p:nvPr/>
        </p:nvSpPr>
        <p:spPr>
          <a:xfrm>
            <a:off x="5120005" y="2107565"/>
            <a:ext cx="1951355" cy="645160"/>
          </a:xfrm>
          <a:prstGeom prst="rect">
            <a:avLst/>
          </a:prstGeom>
          <a:noFill/>
        </p:spPr>
        <p:txBody>
          <a:bodyPr wrap="square" rtlCol="0">
            <a:spAutoFit/>
          </a:bodyPr>
          <a:lstStyle/>
          <a:p>
            <a:pPr algn="ctr"/>
            <a:r>
              <a:rPr lang="zh-CN" altLang="en-US">
                <a:solidFill>
                  <a:schemeClr val="tx1"/>
                </a:solidFill>
              </a:rPr>
              <a:t> Hotel Swissôtel The Stamford</a:t>
            </a:r>
            <a:endParaRPr lang="zh-CN" altLang="en-US">
              <a:solidFill>
                <a:schemeClr val="tx1"/>
              </a:solidFill>
            </a:endParaRPr>
          </a:p>
        </p:txBody>
      </p:sp>
      <p:sp>
        <p:nvSpPr>
          <p:cNvPr id="49" name="文本框 48"/>
          <p:cNvSpPr/>
          <p:nvPr/>
        </p:nvSpPr>
        <p:spPr>
          <a:xfrm>
            <a:off x="8803005" y="2135188"/>
            <a:ext cx="1828165" cy="645160"/>
          </a:xfrm>
          <a:prstGeom prst="rect">
            <a:avLst/>
          </a:prstGeom>
          <a:noFill/>
        </p:spPr>
        <p:txBody>
          <a:bodyPr wrap="square" rtlCol="0">
            <a:spAutoFit/>
          </a:bodyPr>
          <a:lstStyle/>
          <a:p>
            <a:pPr algn="ctr"/>
            <a:r>
              <a:rPr lang="zh-CN" altLang="en-US">
                <a:solidFill>
                  <a:schemeClr val="tx1"/>
                </a:solidFill>
              </a:rPr>
              <a:t>Marina Bay Sands</a:t>
            </a:r>
            <a:endParaRPr lang="zh-CN" altLang="en-US">
              <a:solidFill>
                <a:schemeClr val="tx1"/>
              </a:solidFill>
            </a:endParaRPr>
          </a:p>
        </p:txBody>
      </p:sp>
      <p:sp>
        <p:nvSpPr>
          <p:cNvPr id="51" name="文本框 50"/>
          <p:cNvSpPr/>
          <p:nvPr/>
        </p:nvSpPr>
        <p:spPr>
          <a:xfrm>
            <a:off x="1567815" y="3282950"/>
            <a:ext cx="1812290" cy="368300"/>
          </a:xfrm>
          <a:prstGeom prst="rect">
            <a:avLst/>
          </a:prstGeom>
          <a:noFill/>
        </p:spPr>
        <p:txBody>
          <a:bodyPr wrap="square" rtlCol="0">
            <a:spAutoFit/>
          </a:bodyPr>
          <a:lstStyle/>
          <a:p>
            <a:pPr algn="ctr"/>
            <a:r>
              <a:rPr lang="zh-CN" altLang="en-US">
                <a:solidFill>
                  <a:schemeClr val="tx1"/>
                </a:solidFill>
              </a:rPr>
              <a:t>Hotel Mono</a:t>
            </a:r>
            <a:endParaRPr lang="zh-CN" altLang="en-US">
              <a:solidFill>
                <a:schemeClr val="tx1"/>
              </a:solidFill>
            </a:endParaRPr>
          </a:p>
        </p:txBody>
      </p:sp>
      <p:sp>
        <p:nvSpPr>
          <p:cNvPr id="52" name="文本框 51"/>
          <p:cNvSpPr/>
          <p:nvPr/>
        </p:nvSpPr>
        <p:spPr>
          <a:xfrm>
            <a:off x="5181600" y="3159443"/>
            <a:ext cx="1828165" cy="645160"/>
          </a:xfrm>
          <a:prstGeom prst="rect">
            <a:avLst/>
          </a:prstGeom>
          <a:noFill/>
        </p:spPr>
        <p:txBody>
          <a:bodyPr wrap="square" rtlCol="0">
            <a:spAutoFit/>
          </a:bodyPr>
          <a:lstStyle/>
          <a:p>
            <a:pPr algn="ctr"/>
            <a:r>
              <a:rPr lang="zh-CN" altLang="en-US">
                <a:solidFill>
                  <a:schemeClr val="tx1"/>
                </a:solidFill>
              </a:rPr>
              <a:t>庄家大酒店(Hotel Boss)</a:t>
            </a:r>
            <a:endParaRPr lang="zh-CN" altLang="en-US">
              <a:solidFill>
                <a:schemeClr val="tx1"/>
              </a:solidFill>
            </a:endParaRPr>
          </a:p>
        </p:txBody>
      </p:sp>
      <p:sp>
        <p:nvSpPr>
          <p:cNvPr id="53" name="文本框 52"/>
          <p:cNvSpPr/>
          <p:nvPr/>
        </p:nvSpPr>
        <p:spPr>
          <a:xfrm>
            <a:off x="8560435" y="3161665"/>
            <a:ext cx="2313305" cy="645160"/>
          </a:xfrm>
          <a:prstGeom prst="rect">
            <a:avLst/>
          </a:prstGeom>
          <a:noFill/>
        </p:spPr>
        <p:txBody>
          <a:bodyPr wrap="square" rtlCol="0">
            <a:spAutoFit/>
          </a:bodyPr>
          <a:lstStyle/>
          <a:p>
            <a:pPr algn="ctr"/>
            <a:r>
              <a:rPr lang="zh-CN" altLang="en-US">
                <a:solidFill>
                  <a:schemeClr val="tx1"/>
                </a:solidFill>
              </a:rPr>
              <a:t>M Hotel Singapore City Centre</a:t>
            </a:r>
            <a:endParaRPr lang="zh-CN" altLang="en-US">
              <a:solidFill>
                <a:schemeClr val="tx1"/>
              </a:solidFill>
            </a:endParaRPr>
          </a:p>
        </p:txBody>
      </p:sp>
      <p:sp>
        <p:nvSpPr>
          <p:cNvPr id="55" name="文本框 54"/>
          <p:cNvSpPr/>
          <p:nvPr/>
        </p:nvSpPr>
        <p:spPr>
          <a:xfrm>
            <a:off x="5181600" y="4158298"/>
            <a:ext cx="1828165" cy="645160"/>
          </a:xfrm>
          <a:prstGeom prst="rect">
            <a:avLst/>
          </a:prstGeom>
          <a:noFill/>
        </p:spPr>
        <p:txBody>
          <a:bodyPr wrap="square" rtlCol="0">
            <a:spAutoFit/>
          </a:bodyPr>
          <a:lstStyle/>
          <a:p>
            <a:pPr algn="ctr"/>
            <a:r>
              <a:rPr lang="zh-CN" altLang="en-US">
                <a:solidFill>
                  <a:schemeClr val="tx1"/>
                </a:solidFill>
              </a:rPr>
              <a:t>The Anmon Resort Bintan</a:t>
            </a:r>
            <a:endParaRPr lang="zh-CN" altLang="en-US">
              <a:solidFill>
                <a:schemeClr val="tx1"/>
              </a:solidFill>
            </a:endParaRPr>
          </a:p>
        </p:txBody>
      </p:sp>
      <p:sp>
        <p:nvSpPr>
          <p:cNvPr id="56" name="文本框 55"/>
          <p:cNvSpPr/>
          <p:nvPr/>
        </p:nvSpPr>
        <p:spPr>
          <a:xfrm>
            <a:off x="8803005" y="4207828"/>
            <a:ext cx="1828165" cy="645160"/>
          </a:xfrm>
          <a:prstGeom prst="rect">
            <a:avLst/>
          </a:prstGeom>
          <a:noFill/>
        </p:spPr>
        <p:txBody>
          <a:bodyPr wrap="square" rtlCol="0">
            <a:spAutoFit/>
          </a:bodyPr>
          <a:lstStyle/>
          <a:p>
            <a:pPr algn="ctr"/>
            <a:r>
              <a:rPr lang="zh-CN" altLang="en-US">
                <a:solidFill>
                  <a:schemeClr val="tx1"/>
                </a:solidFill>
              </a:rPr>
              <a:t>香格里拉圣淘沙度假村</a:t>
            </a:r>
            <a:endParaRPr lang="zh-CN" altLang="en-US">
              <a:solidFill>
                <a:schemeClr val="tx1"/>
              </a:solidFill>
            </a:endParaRPr>
          </a:p>
        </p:txBody>
      </p:sp>
      <p:sp>
        <p:nvSpPr>
          <p:cNvPr id="57" name="文本框 56"/>
          <p:cNvSpPr/>
          <p:nvPr/>
        </p:nvSpPr>
        <p:spPr>
          <a:xfrm>
            <a:off x="1423035" y="5335270"/>
            <a:ext cx="2101215" cy="368300"/>
          </a:xfrm>
          <a:prstGeom prst="rect">
            <a:avLst/>
          </a:prstGeom>
          <a:noFill/>
        </p:spPr>
        <p:txBody>
          <a:bodyPr wrap="square" rtlCol="0">
            <a:spAutoFit/>
          </a:bodyPr>
          <a:lstStyle/>
          <a:p>
            <a:pPr algn="ctr"/>
            <a:r>
              <a:rPr lang="zh-CN" altLang="en-US">
                <a:solidFill>
                  <a:schemeClr val="tx1"/>
                </a:solidFill>
              </a:rPr>
              <a:t>The Chevrons</a:t>
            </a:r>
            <a:endParaRPr lang="zh-CN" altLang="en-US">
              <a:solidFill>
                <a:schemeClr val="tx1"/>
              </a:solidFill>
            </a:endParaRPr>
          </a:p>
        </p:txBody>
      </p:sp>
      <p:sp>
        <p:nvSpPr>
          <p:cNvPr id="58" name="文本框 57"/>
          <p:cNvSpPr/>
          <p:nvPr/>
        </p:nvSpPr>
        <p:spPr>
          <a:xfrm>
            <a:off x="5181600" y="5334953"/>
            <a:ext cx="1828165" cy="368300"/>
          </a:xfrm>
          <a:prstGeom prst="rect">
            <a:avLst/>
          </a:prstGeom>
          <a:noFill/>
        </p:spPr>
        <p:txBody>
          <a:bodyPr wrap="square" rtlCol="0">
            <a:spAutoFit/>
          </a:bodyPr>
          <a:lstStyle/>
          <a:p>
            <a:pPr algn="ctr"/>
            <a:r>
              <a:rPr lang="en-US" altLang="zh-CN">
                <a:solidFill>
                  <a:schemeClr val="tx1"/>
                </a:solidFill>
              </a:rPr>
              <a:t>CSC at Loyang</a:t>
            </a:r>
            <a:endParaRPr lang="en-US" altLang="zh-CN">
              <a:solidFill>
                <a:schemeClr val="tx1"/>
              </a:solidFill>
            </a:endParaRPr>
          </a:p>
        </p:txBody>
      </p:sp>
      <p:sp>
        <p:nvSpPr>
          <p:cNvPr id="59" name="文本框 58"/>
          <p:cNvSpPr/>
          <p:nvPr/>
        </p:nvSpPr>
        <p:spPr>
          <a:xfrm>
            <a:off x="8399145" y="5335270"/>
            <a:ext cx="2717165" cy="368300"/>
          </a:xfrm>
          <a:prstGeom prst="rect">
            <a:avLst/>
          </a:prstGeom>
          <a:noFill/>
        </p:spPr>
        <p:txBody>
          <a:bodyPr wrap="square" rtlCol="0">
            <a:spAutoFit/>
          </a:bodyPr>
          <a:lstStyle/>
          <a:p>
            <a:pPr algn="ctr"/>
            <a:r>
              <a:rPr lang="zh-CN" altLang="en-US">
                <a:solidFill>
                  <a:schemeClr val="tx1"/>
                </a:solidFill>
              </a:rPr>
              <a:t>CSC at Changi</a:t>
            </a:r>
            <a:endParaRPr lang="zh-CN" altLang="en-US">
              <a:solidFill>
                <a:schemeClr val="tx1"/>
              </a:solidFill>
            </a:endParaRPr>
          </a:p>
        </p:txBody>
      </p:sp>
      <p:sp>
        <p:nvSpPr>
          <p:cNvPr id="60" name="文本框 59"/>
          <p:cNvSpPr/>
          <p:nvPr/>
        </p:nvSpPr>
        <p:spPr>
          <a:xfrm>
            <a:off x="4853940" y="5800090"/>
            <a:ext cx="2346325" cy="521970"/>
          </a:xfrm>
          <a:prstGeom prst="rect">
            <a:avLst/>
          </a:prstGeom>
          <a:noFill/>
        </p:spPr>
        <p:txBody>
          <a:bodyPr wrap="square" rtlCol="0">
            <a:spAutoFit/>
          </a:bodyPr>
          <a:lstStyle/>
          <a:p>
            <a:pPr algn="ctr"/>
            <a:r>
              <a:rPr lang="en-US" altLang="zh-CN" sz="2800">
                <a:solidFill>
                  <a:schemeClr val="tx1"/>
                </a:solidFill>
              </a:rPr>
              <a:t>......</a:t>
            </a:r>
            <a:endParaRPr lang="en-US" altLang="zh-CN" sz="2800">
              <a:solidFill>
                <a:schemeClr val="tx1"/>
              </a:solidFill>
            </a:endParaRPr>
          </a:p>
        </p:txBody>
      </p:sp>
      <p:sp>
        <p:nvSpPr>
          <p:cNvPr id="2"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
        <p:nvSpPr>
          <p:cNvPr id="4" name="文本框 3"/>
          <p:cNvSpPr/>
          <p:nvPr/>
        </p:nvSpPr>
        <p:spPr>
          <a:xfrm>
            <a:off x="1560195" y="4160203"/>
            <a:ext cx="1828165" cy="645160"/>
          </a:xfrm>
          <a:prstGeom prst="rect">
            <a:avLst/>
          </a:prstGeom>
          <a:noFill/>
        </p:spPr>
        <p:txBody>
          <a:bodyPr wrap="square" rtlCol="0">
            <a:spAutoFit/>
          </a:bodyPr>
          <a:p>
            <a:pPr algn="ctr"/>
            <a:r>
              <a:rPr lang="zh-CN" altLang="en-US">
                <a:solidFill>
                  <a:schemeClr val="tx1"/>
                </a:solidFill>
              </a:rPr>
              <a:t>Shangri-La Singapore</a:t>
            </a:r>
            <a:endParaRPr lang="zh-CN" altLang="en-US">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descr="7b0a2020202022776f7264617274223a2022220a7d0a"/>
          <p:cNvSpPr/>
          <p:nvPr/>
        </p:nvSpPr>
        <p:spPr>
          <a:xfrm>
            <a:off x="1024255" y="1750060"/>
            <a:ext cx="10142855" cy="2766060"/>
          </a:xfrm>
          <a:prstGeom prst="rect">
            <a:avLst/>
          </a:prstGeom>
          <a:noFill/>
        </p:spPr>
        <p:txBody>
          <a:bodyPr wrap="square" rtlCol="0">
            <a:noAutofit/>
            <a:scene3d>
              <a:camera prst="orthographicFront"/>
              <a:lightRig rig="threePt" dir="t"/>
            </a:scene3d>
          </a:bodyPr>
          <a:lstStyle/>
          <a:p>
            <a:pPr algn="ctr">
              <a:lnSpc>
                <a:spcPct val="100000"/>
              </a:lnSpc>
            </a:pPr>
            <a:endParaRPr lang="zh-CN" altLang="en-US" sz="3200" spc="-300" dirty="0">
              <a:solidFill>
                <a:srgbClr val="C80014"/>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cs typeface="思源黑体 Heavy" panose="020B0A00000000000000" charset="-122"/>
              <a:sym typeface="+mn-lt"/>
            </a:endParaRPr>
          </a:p>
        </p:txBody>
      </p:sp>
      <p:sp>
        <p:nvSpPr>
          <p:cNvPr id="19" name="矩形: 圆角 46"/>
          <p:cNvSpPr/>
          <p:nvPr/>
        </p:nvSpPr>
        <p:spPr>
          <a:xfrm>
            <a:off x="783590" y="1676400"/>
            <a:ext cx="10414635" cy="4436745"/>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lnSpc>
                <a:spcPct val="150000"/>
              </a:lnSpc>
              <a:spcAft>
                <a:spcPts val="0"/>
              </a:spcAft>
            </a:pPr>
            <a:endParaRPr lang="zh-CN" altLang="en-US" sz="2400" kern="100" dirty="0" smtClean="0">
              <a:solidFill>
                <a:schemeClr val="tx1"/>
              </a:solidFill>
              <a:latin typeface="微软雅黑" panose="020B0503020204020204" charset="-122"/>
              <a:ea typeface="微软雅黑" panose="020B0503020204020204" charset="-122"/>
              <a:cs typeface="Times New Roman" panose="02020603050405020304" charset="0"/>
              <a:sym typeface="+mn-ea"/>
            </a:endParaRPr>
          </a:p>
        </p:txBody>
      </p:sp>
      <p:sp>
        <p:nvSpPr>
          <p:cNvPr id="3" name="文本框 2"/>
          <p:cNvSpPr/>
          <p:nvPr/>
        </p:nvSpPr>
        <p:spPr>
          <a:xfrm>
            <a:off x="1824990" y="1866900"/>
            <a:ext cx="8346440" cy="3784600"/>
          </a:xfrm>
          <a:prstGeom prst="rect">
            <a:avLst/>
          </a:prstGeom>
          <a:noFill/>
        </p:spPr>
        <p:txBody>
          <a:bodyPr wrap="square" rtlCol="0" anchor="t">
            <a:spAutoFit/>
          </a:bodyPr>
          <a:p>
            <a:pPr algn="just">
              <a:lnSpc>
                <a:spcPct val="150000"/>
              </a:lnSpc>
              <a:spcBef>
                <a:spcPts val="1000"/>
              </a:spcBef>
              <a:spcAft>
                <a:spcPts val="0"/>
              </a:spcAft>
              <a:buNone/>
            </a:pPr>
            <a:r>
              <a:rPr lang="zh-CN" altLang="en-US" sz="3200" kern="100" dirty="0" smtClean="0">
                <a:solidFill>
                  <a:schemeClr val="tx1"/>
                </a:solidFill>
                <a:latin typeface="微软雅黑" panose="020B0503020204020204" charset="-122"/>
                <a:ea typeface="微软雅黑" panose="020B0503020204020204" charset="-122"/>
                <a:cs typeface="Times New Roman" panose="02020603050405020304" charset="0"/>
                <a:sym typeface="+mn-ea"/>
              </a:rPr>
              <a:t>      核心团队已至少连续10年服务中国—东盟博览会及东博会系列专业展、境外展的策划和执行，具备丰富的招商招展、高端会谈、行业论坛、经贸活动、招商推介、展位搭建、宣传推广等组织经验和实力。</a:t>
            </a:r>
            <a:endParaRPr lang="zh-CN" altLang="en-US" sz="3200" kern="100" dirty="0" smtClean="0">
              <a:solidFill>
                <a:schemeClr val="tx1"/>
              </a:solidFill>
              <a:latin typeface="微软雅黑" panose="020B0503020204020204" charset="-122"/>
              <a:ea typeface="微软雅黑" panose="020B0503020204020204" charset="-122"/>
              <a:cs typeface="Times New Roman" panose="02020603050405020304" charset="0"/>
              <a:sym typeface="+mn-ea"/>
            </a:endParaRPr>
          </a:p>
        </p:txBody>
      </p:sp>
      <p:sp>
        <p:nvSpPr>
          <p:cNvPr id="27" name="矩形 26"/>
          <p:cNvSpPr/>
          <p:nvPr/>
        </p:nvSpPr>
        <p:spPr>
          <a:xfrm>
            <a:off x="465455" y="342900"/>
            <a:ext cx="6956425" cy="620395"/>
          </a:xfrm>
          <a:prstGeom prst="rect">
            <a:avLst/>
          </a:prstGeom>
        </p:spPr>
        <p:txBody>
          <a:bodyPr wrap="square">
            <a:noAutofit/>
          </a:bodyPr>
          <a:p>
            <a:pPr algn="just">
              <a:spcAft>
                <a:spcPts val="0"/>
              </a:spcAft>
            </a:pPr>
            <a:r>
              <a:rPr lang="zh-CN" altLang="en-US" sz="3200" b="1" kern="100" dirty="0" smtClean="0">
                <a:solidFill>
                  <a:schemeClr val="bg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charset="0"/>
              </a:rPr>
              <a:t>广西东博会国际会展有限公司</a:t>
            </a:r>
            <a:endParaRPr lang="zh-CN" altLang="en-US" sz="3200" b="1" kern="100" dirty="0" smtClean="0">
              <a:solidFill>
                <a:schemeClr val="bg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charset="0"/>
            </a:endParaRPr>
          </a:p>
        </p:txBody>
      </p:sp>
      <p:sp>
        <p:nvSpPr>
          <p:cNvPr id="10" name="Freeform 20"/>
          <p:cNvSpPr/>
          <p:nvPr/>
        </p:nvSpPr>
        <p:spPr>
          <a:xfrm>
            <a:off x="11099165" y="339725"/>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lstStyle/>
          <a:p>
            <a:endParaRPr lang="zh-CN" altLang="en-US">
              <a:solidFill>
                <a:srgbClr val="AD3839"/>
              </a:solidFill>
              <a:cs typeface="+mn-ea"/>
              <a:sym typeface="+mn-lt"/>
            </a:endParaRPr>
          </a:p>
        </p:txBody>
      </p:sp>
      <p:sp>
        <p:nvSpPr>
          <p:cNvPr id="31" name="PA_库_文本框 18"/>
          <p:cNvSpPr/>
          <p:nvPr/>
        </p:nvSpPr>
        <p:spPr>
          <a:xfrm>
            <a:off x="1454150" y="361950"/>
            <a:ext cx="3995420" cy="645160"/>
          </a:xfrm>
          <a:prstGeom prst="rect">
            <a:avLst/>
          </a:prstGeom>
          <a:noFill/>
        </p:spPr>
        <p:txBody>
          <a:bodyPr vert="horz" wrap="square" rtlCol="0">
            <a:spAutoFit/>
          </a:bodyPr>
          <a:lstStyle/>
          <a:p>
            <a:pPr algn="dist"/>
            <a:r>
              <a:rPr lang="zh-CN" altLang="en-US" sz="3600" b="1" dirty="0">
                <a:solidFill>
                  <a:schemeClr val="bg1"/>
                </a:solidFill>
                <a:cs typeface="+mn-ea"/>
                <a:sym typeface="+mn-lt"/>
              </a:rPr>
              <a:t>拟特邀采购商名单</a:t>
            </a:r>
            <a:endParaRPr lang="zh-CN" altLang="en-US" sz="3600" b="1" dirty="0">
              <a:solidFill>
                <a:schemeClr val="bg1"/>
              </a:solidFill>
              <a:cs typeface="+mn-ea"/>
              <a:sym typeface="+mn-lt"/>
            </a:endParaRPr>
          </a:p>
        </p:txBody>
      </p:sp>
      <p:sp>
        <p:nvSpPr>
          <p:cNvPr id="3" name="流程图: 终止 2"/>
          <p:cNvSpPr/>
          <p:nvPr/>
        </p:nvSpPr>
        <p:spPr>
          <a:xfrm>
            <a:off x="1232535" y="207899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流程图: 终止 4"/>
          <p:cNvSpPr/>
          <p:nvPr/>
        </p:nvSpPr>
        <p:spPr>
          <a:xfrm>
            <a:off x="4853940" y="207899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流程图: 终止 5"/>
          <p:cNvSpPr/>
          <p:nvPr/>
        </p:nvSpPr>
        <p:spPr>
          <a:xfrm>
            <a:off x="8475345" y="207899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流程图: 终止 23"/>
          <p:cNvSpPr/>
          <p:nvPr/>
        </p:nvSpPr>
        <p:spPr>
          <a:xfrm>
            <a:off x="1232535" y="310515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0" name="流程图: 终止 29"/>
          <p:cNvSpPr/>
          <p:nvPr/>
        </p:nvSpPr>
        <p:spPr>
          <a:xfrm>
            <a:off x="4853940" y="310515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2" name="流程图: 终止 31"/>
          <p:cNvSpPr/>
          <p:nvPr/>
        </p:nvSpPr>
        <p:spPr>
          <a:xfrm>
            <a:off x="8475345" y="310515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3" name="流程图: 终止 32"/>
          <p:cNvSpPr/>
          <p:nvPr/>
        </p:nvSpPr>
        <p:spPr>
          <a:xfrm>
            <a:off x="1232535" y="413131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流程图: 终止 33"/>
          <p:cNvSpPr/>
          <p:nvPr/>
        </p:nvSpPr>
        <p:spPr>
          <a:xfrm>
            <a:off x="4853940" y="413131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5" name="流程图: 终止 34"/>
          <p:cNvSpPr/>
          <p:nvPr/>
        </p:nvSpPr>
        <p:spPr>
          <a:xfrm>
            <a:off x="8475345" y="4131945"/>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6" name="流程图: 终止 35"/>
          <p:cNvSpPr/>
          <p:nvPr/>
        </p:nvSpPr>
        <p:spPr>
          <a:xfrm>
            <a:off x="1232535" y="515747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7" name="流程图: 终止 36"/>
          <p:cNvSpPr/>
          <p:nvPr/>
        </p:nvSpPr>
        <p:spPr>
          <a:xfrm>
            <a:off x="4853940" y="515747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8" name="流程图: 终止 37"/>
          <p:cNvSpPr/>
          <p:nvPr/>
        </p:nvSpPr>
        <p:spPr>
          <a:xfrm>
            <a:off x="8475345" y="515747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0" name="文本框 39"/>
          <p:cNvSpPr/>
          <p:nvPr/>
        </p:nvSpPr>
        <p:spPr>
          <a:xfrm>
            <a:off x="4922520" y="1254760"/>
            <a:ext cx="2346325" cy="521970"/>
          </a:xfrm>
          <a:prstGeom prst="rect">
            <a:avLst/>
          </a:prstGeom>
          <a:noFill/>
        </p:spPr>
        <p:txBody>
          <a:bodyPr wrap="square" rtlCol="0">
            <a:spAutoFit/>
          </a:bodyPr>
          <a:lstStyle/>
          <a:p>
            <a:pPr algn="ctr"/>
            <a:r>
              <a:rPr lang="zh-CN" altLang="en-US" sz="2800">
                <a:solidFill>
                  <a:schemeClr val="bg2"/>
                </a:solidFill>
              </a:rPr>
              <a:t>餐饮机构</a:t>
            </a:r>
            <a:endParaRPr lang="zh-CN" altLang="en-US" sz="2800">
              <a:solidFill>
                <a:schemeClr val="bg2"/>
              </a:solidFill>
            </a:endParaRPr>
          </a:p>
        </p:txBody>
      </p:sp>
      <p:sp>
        <p:nvSpPr>
          <p:cNvPr id="46" name="文本框 45"/>
          <p:cNvSpPr/>
          <p:nvPr/>
        </p:nvSpPr>
        <p:spPr>
          <a:xfrm>
            <a:off x="1818958" y="2256473"/>
            <a:ext cx="1310640" cy="368300"/>
          </a:xfrm>
          <a:prstGeom prst="rect">
            <a:avLst/>
          </a:prstGeom>
          <a:noFill/>
        </p:spPr>
        <p:txBody>
          <a:bodyPr wrap="square" rtlCol="0">
            <a:spAutoFit/>
          </a:bodyPr>
          <a:lstStyle/>
          <a:p>
            <a:pPr algn="ctr"/>
            <a:r>
              <a:rPr lang="en-US" altLang="zh-CN">
                <a:solidFill>
                  <a:schemeClr val="tx1"/>
                </a:solidFill>
              </a:rPr>
              <a:t>Odette</a:t>
            </a:r>
            <a:endParaRPr lang="en-US" altLang="zh-CN">
              <a:solidFill>
                <a:schemeClr val="tx1"/>
              </a:solidFill>
            </a:endParaRPr>
          </a:p>
        </p:txBody>
      </p:sp>
      <p:sp>
        <p:nvSpPr>
          <p:cNvPr id="48" name="文本框 47"/>
          <p:cNvSpPr/>
          <p:nvPr/>
        </p:nvSpPr>
        <p:spPr>
          <a:xfrm>
            <a:off x="5181600" y="2256473"/>
            <a:ext cx="1828165" cy="368300"/>
          </a:xfrm>
          <a:prstGeom prst="rect">
            <a:avLst/>
          </a:prstGeom>
          <a:noFill/>
        </p:spPr>
        <p:txBody>
          <a:bodyPr wrap="square" rtlCol="0">
            <a:spAutoFit/>
          </a:bodyPr>
          <a:lstStyle/>
          <a:p>
            <a:pPr algn="ctr"/>
            <a:r>
              <a:rPr lang="zh-CN" altLang="en-US">
                <a:solidFill>
                  <a:schemeClr val="tx1"/>
                </a:solidFill>
              </a:rPr>
              <a:t>Les Amis</a:t>
            </a:r>
            <a:endParaRPr lang="zh-CN" altLang="en-US">
              <a:solidFill>
                <a:schemeClr val="tx1"/>
              </a:solidFill>
            </a:endParaRPr>
          </a:p>
        </p:txBody>
      </p:sp>
      <p:sp>
        <p:nvSpPr>
          <p:cNvPr id="49" name="文本框 48"/>
          <p:cNvSpPr/>
          <p:nvPr/>
        </p:nvSpPr>
        <p:spPr>
          <a:xfrm>
            <a:off x="8803005" y="2256473"/>
            <a:ext cx="1828165" cy="368300"/>
          </a:xfrm>
          <a:prstGeom prst="rect">
            <a:avLst/>
          </a:prstGeom>
          <a:noFill/>
        </p:spPr>
        <p:txBody>
          <a:bodyPr wrap="square" rtlCol="0">
            <a:spAutoFit/>
          </a:bodyPr>
          <a:lstStyle/>
          <a:p>
            <a:pPr algn="ctr"/>
            <a:r>
              <a:rPr lang="zh-CN" altLang="en-US">
                <a:solidFill>
                  <a:schemeClr val="tx1"/>
                </a:solidFill>
              </a:rPr>
              <a:t>Burnt Ends</a:t>
            </a:r>
            <a:endParaRPr lang="zh-CN" altLang="en-US">
              <a:solidFill>
                <a:schemeClr val="tx1"/>
              </a:solidFill>
            </a:endParaRPr>
          </a:p>
        </p:txBody>
      </p:sp>
      <p:sp>
        <p:nvSpPr>
          <p:cNvPr id="51" name="文本框 50"/>
          <p:cNvSpPr/>
          <p:nvPr/>
        </p:nvSpPr>
        <p:spPr>
          <a:xfrm>
            <a:off x="1567815" y="3282950"/>
            <a:ext cx="1812290" cy="368300"/>
          </a:xfrm>
          <a:prstGeom prst="rect">
            <a:avLst/>
          </a:prstGeom>
          <a:noFill/>
        </p:spPr>
        <p:txBody>
          <a:bodyPr wrap="square" rtlCol="0">
            <a:spAutoFit/>
          </a:bodyPr>
          <a:lstStyle/>
          <a:p>
            <a:pPr algn="ctr"/>
            <a:r>
              <a:rPr lang="zh-CN" altLang="en-US">
                <a:solidFill>
                  <a:schemeClr val="tx1"/>
                </a:solidFill>
              </a:rPr>
              <a:t>Zen</a:t>
            </a:r>
            <a:endParaRPr lang="zh-CN" altLang="en-US">
              <a:solidFill>
                <a:schemeClr val="tx1"/>
              </a:solidFill>
            </a:endParaRPr>
          </a:p>
        </p:txBody>
      </p:sp>
      <p:sp>
        <p:nvSpPr>
          <p:cNvPr id="52" name="文本框 51"/>
          <p:cNvSpPr/>
          <p:nvPr/>
        </p:nvSpPr>
        <p:spPr>
          <a:xfrm>
            <a:off x="5181600" y="3282633"/>
            <a:ext cx="1828165" cy="368300"/>
          </a:xfrm>
          <a:prstGeom prst="rect">
            <a:avLst/>
          </a:prstGeom>
          <a:noFill/>
        </p:spPr>
        <p:txBody>
          <a:bodyPr wrap="square" rtlCol="0">
            <a:spAutoFit/>
          </a:bodyPr>
          <a:lstStyle/>
          <a:p>
            <a:pPr algn="ctr"/>
            <a:r>
              <a:rPr lang="zh-CN" altLang="en-US">
                <a:solidFill>
                  <a:schemeClr val="tx1"/>
                </a:solidFill>
              </a:rPr>
              <a:t>Cloudstreet</a:t>
            </a:r>
            <a:endParaRPr lang="zh-CN" altLang="en-US">
              <a:solidFill>
                <a:schemeClr val="tx1"/>
              </a:solidFill>
            </a:endParaRPr>
          </a:p>
        </p:txBody>
      </p:sp>
      <p:sp>
        <p:nvSpPr>
          <p:cNvPr id="53" name="文本框 52"/>
          <p:cNvSpPr/>
          <p:nvPr/>
        </p:nvSpPr>
        <p:spPr>
          <a:xfrm>
            <a:off x="8560435" y="3282950"/>
            <a:ext cx="2313305" cy="368300"/>
          </a:xfrm>
          <a:prstGeom prst="rect">
            <a:avLst/>
          </a:prstGeom>
          <a:noFill/>
        </p:spPr>
        <p:txBody>
          <a:bodyPr wrap="square" rtlCol="0">
            <a:spAutoFit/>
          </a:bodyPr>
          <a:lstStyle/>
          <a:p>
            <a:pPr algn="ctr"/>
            <a:r>
              <a:rPr lang="zh-CN" altLang="en-US">
                <a:solidFill>
                  <a:schemeClr val="tx1"/>
                </a:solidFill>
              </a:rPr>
              <a:t>Labyrinth</a:t>
            </a:r>
            <a:endParaRPr lang="zh-CN" altLang="en-US">
              <a:solidFill>
                <a:schemeClr val="tx1"/>
              </a:solidFill>
            </a:endParaRPr>
          </a:p>
        </p:txBody>
      </p:sp>
      <p:sp>
        <p:nvSpPr>
          <p:cNvPr id="54" name="文本框 53"/>
          <p:cNvSpPr/>
          <p:nvPr/>
        </p:nvSpPr>
        <p:spPr>
          <a:xfrm>
            <a:off x="1740535" y="4309110"/>
            <a:ext cx="1466215" cy="368300"/>
          </a:xfrm>
          <a:prstGeom prst="rect">
            <a:avLst/>
          </a:prstGeom>
          <a:noFill/>
        </p:spPr>
        <p:txBody>
          <a:bodyPr wrap="square" rtlCol="0">
            <a:spAutoFit/>
          </a:bodyPr>
          <a:lstStyle/>
          <a:p>
            <a:pPr algn="ctr"/>
            <a:r>
              <a:rPr lang="zh-CN" altLang="en-US">
                <a:solidFill>
                  <a:schemeClr val="tx1"/>
                </a:solidFill>
              </a:rPr>
              <a:t>Euphoria</a:t>
            </a:r>
            <a:endParaRPr lang="zh-CN" altLang="en-US">
              <a:solidFill>
                <a:schemeClr val="tx1"/>
              </a:solidFill>
            </a:endParaRPr>
          </a:p>
        </p:txBody>
      </p:sp>
      <p:sp>
        <p:nvSpPr>
          <p:cNvPr id="55" name="文本框 54"/>
          <p:cNvSpPr/>
          <p:nvPr/>
        </p:nvSpPr>
        <p:spPr>
          <a:xfrm>
            <a:off x="5181600" y="4209733"/>
            <a:ext cx="1828165" cy="645160"/>
          </a:xfrm>
          <a:prstGeom prst="rect">
            <a:avLst/>
          </a:prstGeom>
          <a:noFill/>
        </p:spPr>
        <p:txBody>
          <a:bodyPr wrap="square" rtlCol="0">
            <a:spAutoFit/>
          </a:bodyPr>
          <a:lstStyle/>
          <a:p>
            <a:pPr algn="ctr"/>
            <a:r>
              <a:rPr lang="zh-CN" altLang="en-US">
                <a:solidFill>
                  <a:schemeClr val="tx1"/>
                </a:solidFill>
              </a:rPr>
              <a:t>Jaan by Kirk Westaway</a:t>
            </a:r>
            <a:endParaRPr lang="zh-CN" altLang="en-US">
              <a:solidFill>
                <a:schemeClr val="tx1"/>
              </a:solidFill>
            </a:endParaRPr>
          </a:p>
        </p:txBody>
      </p:sp>
      <p:sp>
        <p:nvSpPr>
          <p:cNvPr id="56" name="文本框 55"/>
          <p:cNvSpPr/>
          <p:nvPr/>
        </p:nvSpPr>
        <p:spPr>
          <a:xfrm>
            <a:off x="8803005" y="4170363"/>
            <a:ext cx="1828165" cy="645160"/>
          </a:xfrm>
          <a:prstGeom prst="rect">
            <a:avLst/>
          </a:prstGeom>
          <a:noFill/>
        </p:spPr>
        <p:txBody>
          <a:bodyPr wrap="square" rtlCol="0">
            <a:spAutoFit/>
          </a:bodyPr>
          <a:lstStyle/>
          <a:p>
            <a:pPr algn="ctr"/>
            <a:r>
              <a:rPr lang="zh-CN" altLang="en-US">
                <a:solidFill>
                  <a:schemeClr val="tx1"/>
                </a:solidFill>
              </a:rPr>
              <a:t>Select Group Limited</a:t>
            </a:r>
            <a:endParaRPr lang="zh-CN" altLang="en-US">
              <a:solidFill>
                <a:schemeClr val="tx1"/>
              </a:solidFill>
            </a:endParaRPr>
          </a:p>
        </p:txBody>
      </p:sp>
      <p:sp>
        <p:nvSpPr>
          <p:cNvPr id="57" name="文本框 56"/>
          <p:cNvSpPr/>
          <p:nvPr/>
        </p:nvSpPr>
        <p:spPr>
          <a:xfrm>
            <a:off x="1423035" y="5203825"/>
            <a:ext cx="2101215" cy="645160"/>
          </a:xfrm>
          <a:prstGeom prst="rect">
            <a:avLst/>
          </a:prstGeom>
          <a:noFill/>
        </p:spPr>
        <p:txBody>
          <a:bodyPr wrap="square" rtlCol="0">
            <a:spAutoFit/>
          </a:bodyPr>
          <a:lstStyle/>
          <a:p>
            <a:pPr algn="ctr"/>
            <a:r>
              <a:rPr lang="zh-CN" altLang="en-US">
                <a:solidFill>
                  <a:schemeClr val="tx1"/>
                </a:solidFill>
              </a:rPr>
              <a:t>Premium Catering</a:t>
            </a:r>
            <a:endParaRPr lang="zh-CN" altLang="en-US">
              <a:solidFill>
                <a:schemeClr val="tx1"/>
              </a:solidFill>
            </a:endParaRPr>
          </a:p>
        </p:txBody>
      </p:sp>
      <p:sp>
        <p:nvSpPr>
          <p:cNvPr id="58" name="文本框 57"/>
          <p:cNvSpPr/>
          <p:nvPr/>
        </p:nvSpPr>
        <p:spPr>
          <a:xfrm>
            <a:off x="5181600" y="5181283"/>
            <a:ext cx="1828165" cy="645160"/>
          </a:xfrm>
          <a:prstGeom prst="rect">
            <a:avLst/>
          </a:prstGeom>
          <a:noFill/>
        </p:spPr>
        <p:txBody>
          <a:bodyPr wrap="square" rtlCol="0">
            <a:spAutoFit/>
          </a:bodyPr>
          <a:lstStyle/>
          <a:p>
            <a:pPr algn="ctr"/>
            <a:r>
              <a:rPr lang="en-US" altLang="zh-CN">
                <a:solidFill>
                  <a:schemeClr val="tx1"/>
                </a:solidFill>
              </a:rPr>
              <a:t>Four Seasons Hotel</a:t>
            </a:r>
            <a:endParaRPr lang="en-US" altLang="zh-CN">
              <a:solidFill>
                <a:schemeClr val="tx1"/>
              </a:solidFill>
            </a:endParaRPr>
          </a:p>
        </p:txBody>
      </p:sp>
      <p:sp>
        <p:nvSpPr>
          <p:cNvPr id="59" name="文本框 58"/>
          <p:cNvSpPr/>
          <p:nvPr/>
        </p:nvSpPr>
        <p:spPr>
          <a:xfrm>
            <a:off x="8399145" y="5335270"/>
            <a:ext cx="2717165" cy="368300"/>
          </a:xfrm>
          <a:prstGeom prst="rect">
            <a:avLst/>
          </a:prstGeom>
          <a:noFill/>
        </p:spPr>
        <p:txBody>
          <a:bodyPr wrap="square" rtlCol="0">
            <a:spAutoFit/>
          </a:bodyPr>
          <a:lstStyle/>
          <a:p>
            <a:pPr algn="ctr"/>
            <a:r>
              <a:rPr lang="zh-CN" altLang="en-US">
                <a:solidFill>
                  <a:schemeClr val="tx1"/>
                </a:solidFill>
              </a:rPr>
              <a:t>Siam Smith</a:t>
            </a:r>
            <a:endParaRPr lang="zh-CN" altLang="en-US">
              <a:solidFill>
                <a:schemeClr val="tx1"/>
              </a:solidFill>
            </a:endParaRPr>
          </a:p>
        </p:txBody>
      </p:sp>
      <p:sp>
        <p:nvSpPr>
          <p:cNvPr id="60" name="文本框 59"/>
          <p:cNvSpPr/>
          <p:nvPr/>
        </p:nvSpPr>
        <p:spPr>
          <a:xfrm>
            <a:off x="4853940" y="5800090"/>
            <a:ext cx="2346325" cy="521970"/>
          </a:xfrm>
          <a:prstGeom prst="rect">
            <a:avLst/>
          </a:prstGeom>
          <a:noFill/>
        </p:spPr>
        <p:txBody>
          <a:bodyPr wrap="square" rtlCol="0">
            <a:spAutoFit/>
          </a:bodyPr>
          <a:lstStyle/>
          <a:p>
            <a:pPr algn="ctr"/>
            <a:r>
              <a:rPr lang="en-US" altLang="zh-CN" sz="2800">
                <a:solidFill>
                  <a:schemeClr val="tx1"/>
                </a:solidFill>
              </a:rPr>
              <a:t>......</a:t>
            </a:r>
            <a:endParaRPr lang="en-US" altLang="zh-CN" sz="2800">
              <a:solidFill>
                <a:schemeClr val="tx1"/>
              </a:solidFill>
            </a:endParaRPr>
          </a:p>
        </p:txBody>
      </p:sp>
      <p:sp>
        <p:nvSpPr>
          <p:cNvPr id="2"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lstStyle/>
          <a:p>
            <a:endParaRPr lang="zh-CN" altLang="en-US">
              <a:solidFill>
                <a:srgbClr val="AD3839"/>
              </a:solidFill>
              <a:cs typeface="+mn-ea"/>
              <a:sym typeface="+mn-lt"/>
            </a:endParaRPr>
          </a:p>
        </p:txBody>
      </p:sp>
      <p:sp>
        <p:nvSpPr>
          <p:cNvPr id="31" name="PA_库_文本框 18"/>
          <p:cNvSpPr/>
          <p:nvPr/>
        </p:nvSpPr>
        <p:spPr>
          <a:xfrm>
            <a:off x="1454150" y="361950"/>
            <a:ext cx="3995420" cy="645160"/>
          </a:xfrm>
          <a:prstGeom prst="rect">
            <a:avLst/>
          </a:prstGeom>
          <a:noFill/>
        </p:spPr>
        <p:txBody>
          <a:bodyPr vert="horz" wrap="square" rtlCol="0">
            <a:spAutoFit/>
          </a:bodyPr>
          <a:lstStyle/>
          <a:p>
            <a:pPr algn="dist"/>
            <a:r>
              <a:rPr lang="zh-CN" altLang="en-US" sz="3600" b="1" dirty="0">
                <a:solidFill>
                  <a:schemeClr val="bg1"/>
                </a:solidFill>
                <a:cs typeface="+mn-ea"/>
                <a:sym typeface="+mn-lt"/>
              </a:rPr>
              <a:t>拟特邀采购商名单</a:t>
            </a:r>
            <a:endParaRPr lang="zh-CN" altLang="en-US" sz="3600" b="1" dirty="0">
              <a:solidFill>
                <a:schemeClr val="bg1"/>
              </a:solidFill>
              <a:cs typeface="+mn-ea"/>
              <a:sym typeface="+mn-lt"/>
            </a:endParaRPr>
          </a:p>
        </p:txBody>
      </p:sp>
      <p:sp>
        <p:nvSpPr>
          <p:cNvPr id="3" name="流程图: 终止 2"/>
          <p:cNvSpPr/>
          <p:nvPr/>
        </p:nvSpPr>
        <p:spPr>
          <a:xfrm>
            <a:off x="1232535" y="207899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流程图: 终止 4"/>
          <p:cNvSpPr/>
          <p:nvPr/>
        </p:nvSpPr>
        <p:spPr>
          <a:xfrm>
            <a:off x="4853940" y="207899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流程图: 终止 5"/>
          <p:cNvSpPr/>
          <p:nvPr/>
        </p:nvSpPr>
        <p:spPr>
          <a:xfrm>
            <a:off x="8475345" y="207899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流程图: 终止 23"/>
          <p:cNvSpPr/>
          <p:nvPr/>
        </p:nvSpPr>
        <p:spPr>
          <a:xfrm>
            <a:off x="1232535" y="310515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0" name="流程图: 终止 29"/>
          <p:cNvSpPr/>
          <p:nvPr/>
        </p:nvSpPr>
        <p:spPr>
          <a:xfrm>
            <a:off x="4853940" y="310515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2" name="流程图: 终止 31"/>
          <p:cNvSpPr/>
          <p:nvPr/>
        </p:nvSpPr>
        <p:spPr>
          <a:xfrm>
            <a:off x="8475345" y="310515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3" name="流程图: 终止 32"/>
          <p:cNvSpPr/>
          <p:nvPr/>
        </p:nvSpPr>
        <p:spPr>
          <a:xfrm>
            <a:off x="1232535" y="413131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流程图: 终止 33"/>
          <p:cNvSpPr/>
          <p:nvPr/>
        </p:nvSpPr>
        <p:spPr>
          <a:xfrm>
            <a:off x="4853940" y="413131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5" name="流程图: 终止 34"/>
          <p:cNvSpPr/>
          <p:nvPr/>
        </p:nvSpPr>
        <p:spPr>
          <a:xfrm>
            <a:off x="8475345" y="4131945"/>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6" name="流程图: 终止 35"/>
          <p:cNvSpPr/>
          <p:nvPr/>
        </p:nvSpPr>
        <p:spPr>
          <a:xfrm>
            <a:off x="1232535" y="515747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7" name="流程图: 终止 36"/>
          <p:cNvSpPr/>
          <p:nvPr/>
        </p:nvSpPr>
        <p:spPr>
          <a:xfrm>
            <a:off x="4853940" y="515747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8" name="流程图: 终止 37"/>
          <p:cNvSpPr/>
          <p:nvPr/>
        </p:nvSpPr>
        <p:spPr>
          <a:xfrm>
            <a:off x="8475345" y="5157470"/>
            <a:ext cx="2483485" cy="723265"/>
          </a:xfrm>
          <a:prstGeom prst="flowChartTerminator">
            <a:avLst/>
          </a:prstGeom>
          <a:solidFill>
            <a:schemeClr val="bg2"/>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0" name="文本框 39"/>
          <p:cNvSpPr/>
          <p:nvPr/>
        </p:nvSpPr>
        <p:spPr>
          <a:xfrm>
            <a:off x="3854450" y="1229995"/>
            <a:ext cx="4581525" cy="521970"/>
          </a:xfrm>
          <a:prstGeom prst="rect">
            <a:avLst/>
          </a:prstGeom>
          <a:noFill/>
        </p:spPr>
        <p:txBody>
          <a:bodyPr wrap="square" rtlCol="0">
            <a:spAutoFit/>
          </a:bodyPr>
          <a:lstStyle/>
          <a:p>
            <a:pPr algn="ctr"/>
            <a:r>
              <a:rPr lang="zh-CN" altLang="en-US" sz="2800">
                <a:solidFill>
                  <a:schemeClr val="bg2"/>
                </a:solidFill>
              </a:rPr>
              <a:t>进出口商、</a:t>
            </a:r>
            <a:r>
              <a:rPr lang="zh-CN" altLang="en-US" sz="2800">
                <a:solidFill>
                  <a:schemeClr val="bg2"/>
                </a:solidFill>
              </a:rPr>
              <a:t>转口贸易商</a:t>
            </a:r>
            <a:endParaRPr lang="zh-CN" altLang="en-US" sz="2800">
              <a:solidFill>
                <a:schemeClr val="bg2"/>
              </a:solidFill>
            </a:endParaRPr>
          </a:p>
        </p:txBody>
      </p:sp>
      <p:sp>
        <p:nvSpPr>
          <p:cNvPr id="46" name="文本框 45"/>
          <p:cNvSpPr/>
          <p:nvPr/>
        </p:nvSpPr>
        <p:spPr>
          <a:xfrm>
            <a:off x="1358900" y="2147570"/>
            <a:ext cx="2275840" cy="583565"/>
          </a:xfrm>
          <a:prstGeom prst="rect">
            <a:avLst/>
          </a:prstGeom>
          <a:noFill/>
        </p:spPr>
        <p:txBody>
          <a:bodyPr wrap="square" rtlCol="0">
            <a:spAutoFit/>
          </a:bodyPr>
          <a:lstStyle/>
          <a:p>
            <a:pPr algn="ctr"/>
            <a:r>
              <a:rPr lang="en-US" altLang="zh-CN" sz="1600">
                <a:solidFill>
                  <a:schemeClr val="tx1"/>
                </a:solidFill>
              </a:rPr>
              <a:t>SUMIDUREZ SINGAPORE PTE LTD</a:t>
            </a:r>
            <a:endParaRPr lang="zh-CN" altLang="en-US" sz="1600">
              <a:solidFill>
                <a:schemeClr val="tx1"/>
              </a:solidFill>
            </a:endParaRPr>
          </a:p>
        </p:txBody>
      </p:sp>
      <p:sp>
        <p:nvSpPr>
          <p:cNvPr id="48" name="文本框 47"/>
          <p:cNvSpPr/>
          <p:nvPr/>
        </p:nvSpPr>
        <p:spPr>
          <a:xfrm>
            <a:off x="5181600" y="2107883"/>
            <a:ext cx="1828165" cy="645160"/>
          </a:xfrm>
          <a:prstGeom prst="rect">
            <a:avLst/>
          </a:prstGeom>
          <a:noFill/>
        </p:spPr>
        <p:txBody>
          <a:bodyPr wrap="square" rtlCol="0">
            <a:spAutoFit/>
          </a:bodyPr>
          <a:lstStyle/>
          <a:p>
            <a:pPr algn="ctr"/>
            <a:r>
              <a:rPr lang="zh-CN" altLang="en-US">
                <a:solidFill>
                  <a:schemeClr val="tx1"/>
                </a:solidFill>
              </a:rPr>
              <a:t>NIP ASIA PTE LTD</a:t>
            </a:r>
            <a:endParaRPr lang="zh-CN" altLang="en-US">
              <a:solidFill>
                <a:schemeClr val="tx1"/>
              </a:solidFill>
            </a:endParaRPr>
          </a:p>
        </p:txBody>
      </p:sp>
      <p:sp>
        <p:nvSpPr>
          <p:cNvPr id="49" name="文本框 48"/>
          <p:cNvSpPr/>
          <p:nvPr/>
        </p:nvSpPr>
        <p:spPr>
          <a:xfrm>
            <a:off x="8641715" y="2147570"/>
            <a:ext cx="2232025" cy="583565"/>
          </a:xfrm>
          <a:prstGeom prst="rect">
            <a:avLst/>
          </a:prstGeom>
          <a:noFill/>
        </p:spPr>
        <p:txBody>
          <a:bodyPr wrap="square" rtlCol="0">
            <a:spAutoFit/>
          </a:bodyPr>
          <a:lstStyle/>
          <a:p>
            <a:pPr algn="ctr"/>
            <a:r>
              <a:rPr lang="zh-CN" altLang="en-US" sz="1600">
                <a:solidFill>
                  <a:schemeClr val="tx1"/>
                </a:solidFill>
              </a:rPr>
              <a:t>MOLD-TECH SINGAPORE PTE LTD</a:t>
            </a:r>
            <a:endParaRPr lang="zh-CN" altLang="en-US" sz="1600">
              <a:solidFill>
                <a:schemeClr val="tx1"/>
              </a:solidFill>
            </a:endParaRPr>
          </a:p>
        </p:txBody>
      </p:sp>
      <p:sp>
        <p:nvSpPr>
          <p:cNvPr id="51" name="文本框 50"/>
          <p:cNvSpPr/>
          <p:nvPr/>
        </p:nvSpPr>
        <p:spPr>
          <a:xfrm>
            <a:off x="1339850" y="3183890"/>
            <a:ext cx="2291080" cy="645160"/>
          </a:xfrm>
          <a:prstGeom prst="rect">
            <a:avLst/>
          </a:prstGeom>
          <a:noFill/>
        </p:spPr>
        <p:txBody>
          <a:bodyPr wrap="square" rtlCol="0">
            <a:spAutoFit/>
          </a:bodyPr>
          <a:lstStyle/>
          <a:p>
            <a:pPr algn="ctr"/>
            <a:r>
              <a:rPr lang="zh-CN" altLang="en-US">
                <a:solidFill>
                  <a:schemeClr val="tx1"/>
                </a:solidFill>
              </a:rPr>
              <a:t>HYMOLD (PRIVATE) LIMITED</a:t>
            </a:r>
            <a:endParaRPr lang="zh-CN" altLang="en-US">
              <a:solidFill>
                <a:schemeClr val="tx1"/>
              </a:solidFill>
            </a:endParaRPr>
          </a:p>
        </p:txBody>
      </p:sp>
      <p:sp>
        <p:nvSpPr>
          <p:cNvPr id="52" name="文本框 51"/>
          <p:cNvSpPr/>
          <p:nvPr/>
        </p:nvSpPr>
        <p:spPr>
          <a:xfrm>
            <a:off x="5001260" y="3183255"/>
            <a:ext cx="2188845" cy="645160"/>
          </a:xfrm>
          <a:prstGeom prst="rect">
            <a:avLst/>
          </a:prstGeom>
          <a:noFill/>
        </p:spPr>
        <p:txBody>
          <a:bodyPr wrap="square" rtlCol="0">
            <a:spAutoFit/>
          </a:bodyPr>
          <a:lstStyle/>
          <a:p>
            <a:pPr algn="ctr"/>
            <a:r>
              <a:rPr lang="zh-CN" altLang="en-US">
                <a:solidFill>
                  <a:schemeClr val="tx1"/>
                </a:solidFill>
              </a:rPr>
              <a:t>CRAFT HOLDINGS (S) PTE LTD</a:t>
            </a:r>
            <a:endParaRPr lang="zh-CN" altLang="en-US">
              <a:solidFill>
                <a:schemeClr val="tx1"/>
              </a:solidFill>
            </a:endParaRPr>
          </a:p>
        </p:txBody>
      </p:sp>
      <p:sp>
        <p:nvSpPr>
          <p:cNvPr id="53" name="文本框 52"/>
          <p:cNvSpPr/>
          <p:nvPr/>
        </p:nvSpPr>
        <p:spPr>
          <a:xfrm>
            <a:off x="8560435" y="3183890"/>
            <a:ext cx="2313305" cy="645160"/>
          </a:xfrm>
          <a:prstGeom prst="rect">
            <a:avLst/>
          </a:prstGeom>
          <a:noFill/>
        </p:spPr>
        <p:txBody>
          <a:bodyPr wrap="square" rtlCol="0">
            <a:spAutoFit/>
          </a:bodyPr>
          <a:lstStyle/>
          <a:p>
            <a:pPr algn="ctr"/>
            <a:r>
              <a:rPr lang="zh-CN" altLang="en-US">
                <a:solidFill>
                  <a:schemeClr val="tx1"/>
                </a:solidFill>
              </a:rPr>
              <a:t>CAM PLAS (S) PTE LTD</a:t>
            </a:r>
            <a:endParaRPr lang="zh-CN" altLang="en-US">
              <a:solidFill>
                <a:schemeClr val="tx1"/>
              </a:solidFill>
            </a:endParaRPr>
          </a:p>
        </p:txBody>
      </p:sp>
      <p:sp>
        <p:nvSpPr>
          <p:cNvPr id="54" name="文本框 53"/>
          <p:cNvSpPr/>
          <p:nvPr/>
        </p:nvSpPr>
        <p:spPr>
          <a:xfrm>
            <a:off x="1454150" y="4188460"/>
            <a:ext cx="2070100" cy="645160"/>
          </a:xfrm>
          <a:prstGeom prst="rect">
            <a:avLst/>
          </a:prstGeom>
          <a:noFill/>
        </p:spPr>
        <p:txBody>
          <a:bodyPr wrap="square" rtlCol="0">
            <a:spAutoFit/>
          </a:bodyPr>
          <a:lstStyle/>
          <a:p>
            <a:pPr algn="ctr"/>
            <a:r>
              <a:rPr lang="zh-CN" altLang="en-US">
                <a:solidFill>
                  <a:schemeClr val="tx1"/>
                </a:solidFill>
              </a:rPr>
              <a:t>MEGA SOFT (CHINA) CO LTD</a:t>
            </a:r>
            <a:endParaRPr lang="zh-CN" altLang="en-US">
              <a:solidFill>
                <a:schemeClr val="tx1"/>
              </a:solidFill>
            </a:endParaRPr>
          </a:p>
        </p:txBody>
      </p:sp>
      <p:sp>
        <p:nvSpPr>
          <p:cNvPr id="55" name="文本框 54"/>
          <p:cNvSpPr/>
          <p:nvPr/>
        </p:nvSpPr>
        <p:spPr>
          <a:xfrm>
            <a:off x="5066665" y="4190365"/>
            <a:ext cx="1971675" cy="645160"/>
          </a:xfrm>
          <a:prstGeom prst="rect">
            <a:avLst/>
          </a:prstGeom>
          <a:noFill/>
        </p:spPr>
        <p:txBody>
          <a:bodyPr wrap="square" rtlCol="0">
            <a:spAutoFit/>
          </a:bodyPr>
          <a:lstStyle/>
          <a:p>
            <a:pPr algn="ctr"/>
            <a:r>
              <a:rPr lang="zh-CN" altLang="en-US">
                <a:solidFill>
                  <a:schemeClr val="tx1"/>
                </a:solidFill>
              </a:rPr>
              <a:t>INSOFTB (CHINA) CO LTD</a:t>
            </a:r>
            <a:endParaRPr lang="zh-CN" altLang="en-US">
              <a:solidFill>
                <a:schemeClr val="tx1"/>
              </a:solidFill>
            </a:endParaRPr>
          </a:p>
        </p:txBody>
      </p:sp>
      <p:sp>
        <p:nvSpPr>
          <p:cNvPr id="56" name="文本框 55"/>
          <p:cNvSpPr/>
          <p:nvPr/>
        </p:nvSpPr>
        <p:spPr>
          <a:xfrm>
            <a:off x="8686165" y="4201795"/>
            <a:ext cx="2050415" cy="583565"/>
          </a:xfrm>
          <a:prstGeom prst="rect">
            <a:avLst/>
          </a:prstGeom>
          <a:noFill/>
        </p:spPr>
        <p:txBody>
          <a:bodyPr wrap="square" rtlCol="0">
            <a:spAutoFit/>
          </a:bodyPr>
          <a:lstStyle/>
          <a:p>
            <a:pPr algn="ctr"/>
            <a:r>
              <a:rPr lang="zh-CN" altLang="en-US" sz="1600">
                <a:solidFill>
                  <a:schemeClr val="tx1"/>
                </a:solidFill>
              </a:rPr>
              <a:t>APOGEE MEDICAL SUPPLIES LTD</a:t>
            </a:r>
            <a:endParaRPr lang="zh-CN" altLang="en-US" sz="1600">
              <a:solidFill>
                <a:schemeClr val="tx1"/>
              </a:solidFill>
            </a:endParaRPr>
          </a:p>
        </p:txBody>
      </p:sp>
      <p:sp>
        <p:nvSpPr>
          <p:cNvPr id="57" name="文本框 56"/>
          <p:cNvSpPr/>
          <p:nvPr/>
        </p:nvSpPr>
        <p:spPr>
          <a:xfrm>
            <a:off x="1423035" y="5234305"/>
            <a:ext cx="2101215" cy="645160"/>
          </a:xfrm>
          <a:prstGeom prst="rect">
            <a:avLst/>
          </a:prstGeom>
          <a:noFill/>
        </p:spPr>
        <p:txBody>
          <a:bodyPr wrap="square" rtlCol="0">
            <a:spAutoFit/>
          </a:bodyPr>
          <a:lstStyle/>
          <a:p>
            <a:pPr algn="ctr"/>
            <a:r>
              <a:rPr lang="zh-CN" altLang="en-US">
                <a:solidFill>
                  <a:schemeClr val="tx1"/>
                </a:solidFill>
              </a:rPr>
              <a:t>星光(新加坡)进出口贸易有限公司</a:t>
            </a:r>
            <a:endParaRPr lang="zh-CN" altLang="en-US">
              <a:solidFill>
                <a:schemeClr val="tx1"/>
              </a:solidFill>
            </a:endParaRPr>
          </a:p>
        </p:txBody>
      </p:sp>
      <p:sp>
        <p:nvSpPr>
          <p:cNvPr id="58" name="文本框 57"/>
          <p:cNvSpPr/>
          <p:nvPr/>
        </p:nvSpPr>
        <p:spPr>
          <a:xfrm>
            <a:off x="5181600" y="5181283"/>
            <a:ext cx="1828165" cy="645160"/>
          </a:xfrm>
          <a:prstGeom prst="rect">
            <a:avLst/>
          </a:prstGeom>
          <a:noFill/>
        </p:spPr>
        <p:txBody>
          <a:bodyPr wrap="square" rtlCol="0">
            <a:spAutoFit/>
          </a:bodyPr>
          <a:lstStyle/>
          <a:p>
            <a:pPr algn="ctr"/>
            <a:r>
              <a:rPr lang="en-US" altLang="zh-CN">
                <a:solidFill>
                  <a:schemeClr val="tx1"/>
                </a:solidFill>
              </a:rPr>
              <a:t>新加坡陆明国际贸易公司</a:t>
            </a:r>
            <a:endParaRPr lang="en-US" altLang="zh-CN">
              <a:solidFill>
                <a:schemeClr val="tx1"/>
              </a:solidFill>
            </a:endParaRPr>
          </a:p>
        </p:txBody>
      </p:sp>
      <p:sp>
        <p:nvSpPr>
          <p:cNvPr id="59" name="文本框 58"/>
          <p:cNvSpPr/>
          <p:nvPr/>
        </p:nvSpPr>
        <p:spPr>
          <a:xfrm>
            <a:off x="8399145" y="5335270"/>
            <a:ext cx="2717165" cy="368300"/>
          </a:xfrm>
          <a:prstGeom prst="rect">
            <a:avLst/>
          </a:prstGeom>
          <a:noFill/>
        </p:spPr>
        <p:txBody>
          <a:bodyPr wrap="square" rtlCol="0">
            <a:spAutoFit/>
          </a:bodyPr>
          <a:lstStyle/>
          <a:p>
            <a:pPr algn="ctr"/>
            <a:r>
              <a:rPr lang="zh-CN" altLang="en-US">
                <a:solidFill>
                  <a:schemeClr val="tx1"/>
                </a:solidFill>
              </a:rPr>
              <a:t>新加坡鑫凯贸易公司</a:t>
            </a:r>
            <a:endParaRPr lang="zh-CN" altLang="en-US">
              <a:solidFill>
                <a:schemeClr val="tx1"/>
              </a:solidFill>
            </a:endParaRPr>
          </a:p>
        </p:txBody>
      </p:sp>
      <p:sp>
        <p:nvSpPr>
          <p:cNvPr id="60" name="文本框 59"/>
          <p:cNvSpPr/>
          <p:nvPr/>
        </p:nvSpPr>
        <p:spPr>
          <a:xfrm>
            <a:off x="4853940" y="5800090"/>
            <a:ext cx="2346325" cy="521970"/>
          </a:xfrm>
          <a:prstGeom prst="rect">
            <a:avLst/>
          </a:prstGeom>
          <a:noFill/>
        </p:spPr>
        <p:txBody>
          <a:bodyPr wrap="square" rtlCol="0">
            <a:spAutoFit/>
          </a:bodyPr>
          <a:lstStyle/>
          <a:p>
            <a:pPr algn="ctr"/>
            <a:r>
              <a:rPr lang="en-US" altLang="zh-CN" sz="2800">
                <a:solidFill>
                  <a:schemeClr val="tx1"/>
                </a:solidFill>
              </a:rPr>
              <a:t>......</a:t>
            </a:r>
            <a:endParaRPr lang="en-US" altLang="zh-CN" sz="2800">
              <a:solidFill>
                <a:schemeClr val="tx1"/>
              </a:solidFill>
            </a:endParaRPr>
          </a:p>
        </p:txBody>
      </p:sp>
      <p:sp>
        <p:nvSpPr>
          <p:cNvPr id="2"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p:nvPr>
            <p:ph type="body" idx="5"/>
          </p:nvPr>
        </p:nvSpPr>
        <p:spPr/>
        <p:txBody>
          <a:bodyPr/>
          <a:p>
            <a:endParaRPr lang="zh-CN" altLang="en-US"/>
          </a:p>
        </p:txBody>
      </p:sp>
      <p:sp>
        <p:nvSpPr>
          <p:cNvPr id="3" name="标题 2"/>
          <p:cNvSpPr/>
          <p:nvPr>
            <p:ph type="title" idx="4"/>
          </p:nvPr>
        </p:nvSpPr>
        <p:spPr/>
        <p:txBody>
          <a:bodyPr/>
          <a:p>
            <a:endParaRPr lang="zh-CN" altLang="en-US"/>
          </a:p>
        </p:txBody>
      </p:sp>
      <p:sp>
        <p:nvSpPr>
          <p:cNvPr id="47" name="矩形: 圆角 46"/>
          <p:cNvSpPr/>
          <p:nvPr/>
        </p:nvSpPr>
        <p:spPr>
          <a:xfrm>
            <a:off x="3631045" y="2133601"/>
            <a:ext cx="8054540" cy="2730499"/>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p:nvPr/>
        </p:nvSpPr>
        <p:spPr>
          <a:xfrm>
            <a:off x="5514975" y="2667000"/>
            <a:ext cx="5806440" cy="1014730"/>
          </a:xfrm>
          <a:prstGeom prst="rect">
            <a:avLst/>
          </a:prstGeom>
          <a:noFill/>
        </p:spPr>
        <p:txBody>
          <a:bodyPr vert="horz" wrap="square" rtlCol="0">
            <a:spAutoFit/>
          </a:bodyPr>
          <a:lstStyle/>
          <a:p>
            <a:pPr algn="dist"/>
            <a:r>
              <a:rPr lang="zh-CN" altLang="en-US" sz="60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全方位媒体支持</a:t>
            </a:r>
            <a:endParaRPr lang="zh-CN" altLang="en-US" sz="60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p:txBody>
      </p:sp>
      <p:sp>
        <p:nvSpPr>
          <p:cNvPr id="48" name="文本框 47"/>
          <p:cNvSpPr/>
          <p:nvPr/>
        </p:nvSpPr>
        <p:spPr>
          <a:xfrm>
            <a:off x="311879" y="1890717"/>
            <a:ext cx="3135085" cy="3215005"/>
          </a:xfrm>
          <a:prstGeom prst="rect">
            <a:avLst/>
          </a:prstGeom>
          <a:noFill/>
        </p:spPr>
        <p:txBody>
          <a:bodyPr wrap="square" rtlCol="0">
            <a:spAutoFit/>
          </a:bodyPr>
          <a:lstStyle/>
          <a:p>
            <a:pPr algn="ctr"/>
            <a:r>
              <a:rPr lang="en-US" altLang="zh-CN" sz="8800" dirty="0">
                <a:solidFill>
                  <a:schemeClr val="bg2"/>
                </a:solidFill>
                <a:latin typeface="思源黑体 Heavy" panose="020B0A00000000000000" charset="-122"/>
                <a:ea typeface="思源黑体 Heavy" panose="020B0A00000000000000" charset="-122"/>
                <a:cs typeface="+mn-ea"/>
                <a:sym typeface="+mn-lt"/>
              </a:rPr>
              <a:t>PART </a:t>
            </a:r>
            <a:r>
              <a:rPr lang="en-US" sz="11500" dirty="0">
                <a:solidFill>
                  <a:schemeClr val="bg2"/>
                </a:solidFill>
                <a:latin typeface="思源黑体 Heavy" panose="020B0A00000000000000" charset="-122"/>
                <a:ea typeface="思源黑体 Heavy" panose="020B0A00000000000000" charset="-122"/>
                <a:cs typeface="+mn-ea"/>
                <a:sym typeface="+mn-lt"/>
              </a:rPr>
              <a:t>11</a:t>
            </a:r>
            <a:endParaRPr lang="en-US" sz="11500" dirty="0">
              <a:solidFill>
                <a:schemeClr val="bg2"/>
              </a:solidFill>
              <a:latin typeface="思源黑体 Heavy" panose="020B0A00000000000000" charset="-122"/>
              <a:ea typeface="思源黑体 Heavy" panose="020B0A00000000000000" charset="-122"/>
              <a:cs typeface="+mn-ea"/>
              <a:sym typeface="+mn-lt"/>
            </a:endParaRPr>
          </a:p>
        </p:txBody>
      </p:sp>
      <p:sp>
        <p:nvSpPr>
          <p:cNvPr id="49" name="PA_库_文本框 18"/>
          <p:cNvSpPr/>
          <p:nvPr/>
        </p:nvSpPr>
        <p:spPr>
          <a:xfrm>
            <a:off x="5329555" y="3605530"/>
            <a:ext cx="6311900" cy="662305"/>
          </a:xfrm>
          <a:prstGeom prst="rect">
            <a:avLst/>
          </a:prstGeom>
          <a:noFill/>
        </p:spPr>
        <p:txBody>
          <a:bodyPr vert="horz" wrap="square" rtlCol="0">
            <a:noAutofit/>
          </a:bodyPr>
          <a:lstStyle/>
          <a:p>
            <a:pPr algn="ctr">
              <a:lnSpc>
                <a:spcPct val="150000"/>
              </a:lnSpc>
            </a:pPr>
            <a:r>
              <a:rPr sz="3000" dirty="0">
                <a:solidFill>
                  <a:schemeClr val="tx1">
                    <a:lumMod val="75000"/>
                    <a:lumOff val="25000"/>
                  </a:schemeClr>
                </a:solidFill>
                <a:cs typeface="+mn-ea"/>
                <a:sym typeface="+mn-lt"/>
              </a:rPr>
              <a:t>FULL SUPPORT</a:t>
            </a:r>
            <a:endParaRPr sz="3000" dirty="0">
              <a:solidFill>
                <a:schemeClr val="tx1">
                  <a:lumMod val="75000"/>
                  <a:lumOff val="25000"/>
                </a:schemeClr>
              </a:solidFill>
              <a:cs typeface="+mn-ea"/>
              <a:sym typeface="+mn-lt"/>
            </a:endParaRPr>
          </a:p>
        </p:txBody>
      </p:sp>
      <p:sp>
        <p:nvSpPr>
          <p:cNvPr id="9" name="Freeform 20"/>
          <p:cNvSpPr/>
          <p:nvPr/>
        </p:nvSpPr>
        <p:spPr>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
        <p:nvSpPr>
          <p:cNvPr id="6" name="椭圆 5"/>
          <p:cNvSpPr/>
          <p:nvPr/>
        </p:nvSpPr>
        <p:spPr>
          <a:xfrm>
            <a:off x="4035425" y="2725420"/>
            <a:ext cx="1186815" cy="1187024"/>
          </a:xfrm>
          <a:prstGeom prst="ellipse">
            <a:avLst/>
          </a:prstGeom>
          <a:gradFill>
            <a:gsLst>
              <a:gs pos="0">
                <a:srgbClr val="007BD3"/>
              </a:gs>
              <a:gs pos="100000">
                <a:srgbClr val="034373"/>
              </a:gs>
            </a:gsLst>
            <a:lin ang="5400000" scaled="0"/>
          </a:gradFill>
          <a:ln w="127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2"/>
              </a:solidFill>
              <a:cs typeface="+mn-ea"/>
              <a:sym typeface="+mn-lt"/>
            </a:endParaRPr>
          </a:p>
        </p:txBody>
      </p:sp>
      <p:sp>
        <p:nvSpPr>
          <p:cNvPr id="10" name="restaurant-utensils_18500"/>
          <p:cNvSpPr/>
          <p:nvPr/>
        </p:nvSpPr>
        <p:spPr>
          <a:xfrm>
            <a:off x="4059130" y="2799132"/>
            <a:ext cx="1121516" cy="1120088"/>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11"/>
          <p:cNvSpPr/>
          <p:nvPr>
            <p:ph type="body" idx="5"/>
          </p:nvPr>
        </p:nvSpPr>
        <p:spPr/>
        <p:txBody>
          <a:bodyPr/>
          <a:p>
            <a:endParaRPr lang="zh-CN" altLang="en-US"/>
          </a:p>
        </p:txBody>
      </p:sp>
      <p:sp>
        <p:nvSpPr>
          <p:cNvPr id="47" name="矩形: 圆角 46"/>
          <p:cNvSpPr/>
          <p:nvPr/>
        </p:nvSpPr>
        <p:spPr>
          <a:xfrm>
            <a:off x="392430" y="1247140"/>
            <a:ext cx="11447145" cy="5190490"/>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流程图: 终止 18"/>
          <p:cNvSpPr/>
          <p:nvPr/>
        </p:nvSpPr>
        <p:spPr>
          <a:xfrm>
            <a:off x="672465" y="1409700"/>
            <a:ext cx="2118360" cy="487680"/>
          </a:xfrm>
          <a:prstGeom prst="flowChartTerminator">
            <a:avLst/>
          </a:prstGeom>
          <a:noFill/>
          <a:ln w="12700">
            <a:solidFill>
              <a:srgbClr val="AD3839"/>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lstStyle/>
          <a:p>
            <a:endParaRPr lang="zh-CN" altLang="en-US">
              <a:solidFill>
                <a:srgbClr val="AD3839"/>
              </a:solidFill>
              <a:cs typeface="+mn-ea"/>
              <a:sym typeface="+mn-lt"/>
            </a:endParaRPr>
          </a:p>
        </p:txBody>
      </p:sp>
      <p:sp>
        <p:nvSpPr>
          <p:cNvPr id="31" name="PA_库_文本框 18"/>
          <p:cNvSpPr/>
          <p:nvPr/>
        </p:nvSpPr>
        <p:spPr>
          <a:xfrm>
            <a:off x="1454150" y="361950"/>
            <a:ext cx="3513455" cy="645160"/>
          </a:xfrm>
          <a:prstGeom prst="rect">
            <a:avLst/>
          </a:prstGeom>
          <a:noFill/>
        </p:spPr>
        <p:txBody>
          <a:bodyPr vert="horz" wrap="square" rtlCol="0">
            <a:spAutoFit/>
          </a:bodyPr>
          <a:lstStyle/>
          <a:p>
            <a:pPr algn="dist"/>
            <a:r>
              <a:rPr lang="zh-CN" altLang="en-US" sz="3600" b="1" dirty="0">
                <a:solidFill>
                  <a:schemeClr val="bg2"/>
                </a:solidFill>
                <a:cs typeface="+mn-ea"/>
                <a:sym typeface="+mn-lt"/>
              </a:rPr>
              <a:t>全方位媒体支持</a:t>
            </a:r>
            <a:endParaRPr lang="zh-CN" altLang="en-US" sz="3600" b="1" dirty="0">
              <a:solidFill>
                <a:schemeClr val="bg2"/>
              </a:solidFill>
              <a:cs typeface="+mn-ea"/>
              <a:sym typeface="+mn-lt"/>
            </a:endParaRPr>
          </a:p>
        </p:txBody>
      </p:sp>
      <p:sp>
        <p:nvSpPr>
          <p:cNvPr id="46" name="文本框 45"/>
          <p:cNvSpPr/>
          <p:nvPr/>
        </p:nvSpPr>
        <p:spPr>
          <a:xfrm>
            <a:off x="1068388" y="2177098"/>
            <a:ext cx="1310640" cy="368300"/>
          </a:xfrm>
          <a:prstGeom prst="rect">
            <a:avLst/>
          </a:prstGeom>
          <a:noFill/>
        </p:spPr>
        <p:txBody>
          <a:bodyPr wrap="square" rtlCol="0">
            <a:spAutoFit/>
          </a:bodyPr>
          <a:lstStyle/>
          <a:p>
            <a:pPr algn="ctr"/>
            <a:r>
              <a:rPr lang="zh-CN" altLang="en-US">
                <a:solidFill>
                  <a:srgbClr val="C80014"/>
                </a:solidFill>
              </a:rPr>
              <a:t>新明日报</a:t>
            </a:r>
            <a:endParaRPr lang="zh-CN" altLang="en-US">
              <a:solidFill>
                <a:srgbClr val="C80014"/>
              </a:solidFill>
            </a:endParaRPr>
          </a:p>
        </p:txBody>
      </p:sp>
      <p:sp>
        <p:nvSpPr>
          <p:cNvPr id="48" name="文本框 47"/>
          <p:cNvSpPr/>
          <p:nvPr/>
        </p:nvSpPr>
        <p:spPr>
          <a:xfrm>
            <a:off x="3600450" y="2177098"/>
            <a:ext cx="1828165" cy="368300"/>
          </a:xfrm>
          <a:prstGeom prst="rect">
            <a:avLst/>
          </a:prstGeom>
          <a:noFill/>
        </p:spPr>
        <p:txBody>
          <a:bodyPr wrap="square" rtlCol="0">
            <a:spAutoFit/>
          </a:bodyPr>
          <a:lstStyle/>
          <a:p>
            <a:pPr algn="ctr"/>
            <a:r>
              <a:rPr lang="zh-CN" altLang="en-US">
                <a:solidFill>
                  <a:srgbClr val="C80014"/>
                </a:solidFill>
              </a:rPr>
              <a:t>商业时报</a:t>
            </a:r>
            <a:endParaRPr lang="zh-CN" altLang="en-US">
              <a:solidFill>
                <a:srgbClr val="C80014"/>
              </a:solidFill>
            </a:endParaRPr>
          </a:p>
        </p:txBody>
      </p:sp>
      <p:sp>
        <p:nvSpPr>
          <p:cNvPr id="49" name="文本框 48"/>
          <p:cNvSpPr/>
          <p:nvPr/>
        </p:nvSpPr>
        <p:spPr>
          <a:xfrm>
            <a:off x="6330315" y="2177098"/>
            <a:ext cx="1828165" cy="368300"/>
          </a:xfrm>
          <a:prstGeom prst="rect">
            <a:avLst/>
          </a:prstGeom>
          <a:noFill/>
        </p:spPr>
        <p:txBody>
          <a:bodyPr wrap="square" rtlCol="0">
            <a:spAutoFit/>
          </a:bodyPr>
          <a:lstStyle/>
          <a:p>
            <a:pPr algn="ctr"/>
            <a:r>
              <a:rPr lang="zh-CN" altLang="en-US">
                <a:solidFill>
                  <a:schemeClr val="tx1"/>
                </a:solidFill>
              </a:rPr>
              <a:t>亚洲新闻台</a:t>
            </a:r>
            <a:endParaRPr lang="zh-CN" altLang="en-US">
              <a:solidFill>
                <a:schemeClr val="tx1"/>
              </a:solidFill>
            </a:endParaRPr>
          </a:p>
        </p:txBody>
      </p:sp>
      <p:sp>
        <p:nvSpPr>
          <p:cNvPr id="51" name="文本框 50"/>
          <p:cNvSpPr/>
          <p:nvPr/>
        </p:nvSpPr>
        <p:spPr>
          <a:xfrm>
            <a:off x="817245" y="2899410"/>
            <a:ext cx="1812290" cy="368300"/>
          </a:xfrm>
          <a:prstGeom prst="rect">
            <a:avLst/>
          </a:prstGeom>
          <a:noFill/>
        </p:spPr>
        <p:txBody>
          <a:bodyPr wrap="square" rtlCol="0">
            <a:spAutoFit/>
          </a:bodyPr>
          <a:lstStyle/>
          <a:p>
            <a:pPr algn="ctr"/>
            <a:r>
              <a:rPr lang="zh-CN" altLang="en-US">
                <a:solidFill>
                  <a:srgbClr val="C80014"/>
                </a:solidFill>
              </a:rPr>
              <a:t>每日新闻</a:t>
            </a:r>
            <a:endParaRPr lang="zh-CN" altLang="en-US">
              <a:solidFill>
                <a:srgbClr val="C80014"/>
              </a:solidFill>
            </a:endParaRPr>
          </a:p>
        </p:txBody>
      </p:sp>
      <p:sp>
        <p:nvSpPr>
          <p:cNvPr id="52" name="文本框 51"/>
          <p:cNvSpPr/>
          <p:nvPr/>
        </p:nvSpPr>
        <p:spPr>
          <a:xfrm>
            <a:off x="3600450" y="2899093"/>
            <a:ext cx="1828165" cy="368300"/>
          </a:xfrm>
          <a:prstGeom prst="rect">
            <a:avLst/>
          </a:prstGeom>
          <a:noFill/>
        </p:spPr>
        <p:txBody>
          <a:bodyPr wrap="square" rtlCol="0">
            <a:spAutoFit/>
          </a:bodyPr>
          <a:lstStyle/>
          <a:p>
            <a:pPr algn="ctr"/>
            <a:r>
              <a:rPr lang="zh-CN" altLang="en-US">
                <a:solidFill>
                  <a:srgbClr val="C80014"/>
                </a:solidFill>
              </a:rPr>
              <a:t>新报</a:t>
            </a:r>
            <a:endParaRPr lang="zh-CN" altLang="en-US">
              <a:solidFill>
                <a:srgbClr val="C80014"/>
              </a:solidFill>
            </a:endParaRPr>
          </a:p>
        </p:txBody>
      </p:sp>
      <p:sp>
        <p:nvSpPr>
          <p:cNvPr id="53" name="文本框 52"/>
          <p:cNvSpPr/>
          <p:nvPr/>
        </p:nvSpPr>
        <p:spPr>
          <a:xfrm>
            <a:off x="6087745" y="2899410"/>
            <a:ext cx="2313305" cy="368300"/>
          </a:xfrm>
          <a:prstGeom prst="rect">
            <a:avLst/>
          </a:prstGeom>
          <a:noFill/>
          <a:ln w="12700">
            <a:noFill/>
          </a:ln>
        </p:spPr>
        <p:txBody>
          <a:bodyPr wrap="square" rtlCol="0">
            <a:spAutoFit/>
          </a:bodyPr>
          <a:lstStyle/>
          <a:p>
            <a:pPr algn="ctr"/>
            <a:r>
              <a:rPr lang="zh-CN" altLang="en-US">
                <a:solidFill>
                  <a:schemeClr val="tx1"/>
                </a:solidFill>
              </a:rPr>
              <a:t>国际广播电台</a:t>
            </a:r>
            <a:endParaRPr lang="zh-CN" altLang="en-US">
              <a:solidFill>
                <a:schemeClr val="tx1"/>
              </a:solidFill>
            </a:endParaRPr>
          </a:p>
        </p:txBody>
      </p:sp>
      <p:sp>
        <p:nvSpPr>
          <p:cNvPr id="54" name="文本框 53"/>
          <p:cNvSpPr/>
          <p:nvPr/>
        </p:nvSpPr>
        <p:spPr>
          <a:xfrm>
            <a:off x="989965" y="3605530"/>
            <a:ext cx="1466215" cy="368300"/>
          </a:xfrm>
          <a:prstGeom prst="rect">
            <a:avLst/>
          </a:prstGeom>
          <a:noFill/>
        </p:spPr>
        <p:txBody>
          <a:bodyPr wrap="square" rtlCol="0">
            <a:spAutoFit/>
          </a:bodyPr>
          <a:lstStyle/>
          <a:p>
            <a:pPr algn="ctr"/>
            <a:r>
              <a:rPr lang="zh-CN" altLang="en-US">
                <a:solidFill>
                  <a:srgbClr val="C80014"/>
                </a:solidFill>
              </a:rPr>
              <a:t>联合晚报</a:t>
            </a:r>
            <a:endParaRPr lang="zh-CN" altLang="en-US">
              <a:solidFill>
                <a:srgbClr val="C80014"/>
              </a:solidFill>
            </a:endParaRPr>
          </a:p>
        </p:txBody>
      </p:sp>
      <p:sp>
        <p:nvSpPr>
          <p:cNvPr id="55" name="文本框 54"/>
          <p:cNvSpPr/>
          <p:nvPr/>
        </p:nvSpPr>
        <p:spPr>
          <a:xfrm>
            <a:off x="3600450" y="3605213"/>
            <a:ext cx="1828165" cy="368300"/>
          </a:xfrm>
          <a:prstGeom prst="rect">
            <a:avLst/>
          </a:prstGeom>
          <a:noFill/>
        </p:spPr>
        <p:txBody>
          <a:bodyPr wrap="square" rtlCol="0">
            <a:spAutoFit/>
          </a:bodyPr>
          <a:lstStyle/>
          <a:p>
            <a:pPr algn="ctr"/>
            <a:r>
              <a:rPr lang="zh-CN" altLang="en-US">
                <a:solidFill>
                  <a:srgbClr val="C80014"/>
                </a:solidFill>
                <a:sym typeface="+mn-ea"/>
              </a:rPr>
              <a:t>Mothership</a:t>
            </a:r>
            <a:endParaRPr lang="zh-CN" altLang="en-US">
              <a:solidFill>
                <a:srgbClr val="C80014"/>
              </a:solidFill>
            </a:endParaRPr>
          </a:p>
        </p:txBody>
      </p:sp>
      <p:sp>
        <p:nvSpPr>
          <p:cNvPr id="56" name="文本框 55"/>
          <p:cNvSpPr/>
          <p:nvPr/>
        </p:nvSpPr>
        <p:spPr>
          <a:xfrm>
            <a:off x="6330315" y="3605213"/>
            <a:ext cx="1828165" cy="368300"/>
          </a:xfrm>
          <a:prstGeom prst="rect">
            <a:avLst/>
          </a:prstGeom>
          <a:noFill/>
        </p:spPr>
        <p:txBody>
          <a:bodyPr wrap="square" rtlCol="0">
            <a:spAutoFit/>
          </a:bodyPr>
          <a:lstStyle/>
          <a:p>
            <a:pPr algn="ctr"/>
            <a:r>
              <a:rPr lang="zh-CN" altLang="en-US">
                <a:solidFill>
                  <a:schemeClr val="tx1"/>
                </a:solidFill>
              </a:rPr>
              <a:t>新加坡眼</a:t>
            </a:r>
            <a:endParaRPr lang="zh-CN" altLang="en-US">
              <a:solidFill>
                <a:schemeClr val="tx1"/>
              </a:solidFill>
            </a:endParaRPr>
          </a:p>
        </p:txBody>
      </p:sp>
      <p:sp>
        <p:nvSpPr>
          <p:cNvPr id="57" name="文本框 56"/>
          <p:cNvSpPr/>
          <p:nvPr/>
        </p:nvSpPr>
        <p:spPr>
          <a:xfrm>
            <a:off x="672465" y="4318635"/>
            <a:ext cx="2101215" cy="368300"/>
          </a:xfrm>
          <a:prstGeom prst="rect">
            <a:avLst/>
          </a:prstGeom>
          <a:noFill/>
          <a:ln w="12700">
            <a:noFill/>
          </a:ln>
        </p:spPr>
        <p:txBody>
          <a:bodyPr wrap="square" rtlCol="0">
            <a:spAutoFit/>
          </a:bodyPr>
          <a:lstStyle/>
          <a:p>
            <a:pPr algn="ctr"/>
            <a:r>
              <a:rPr lang="zh-CN" altLang="en-US">
                <a:solidFill>
                  <a:srgbClr val="C80014"/>
                </a:solidFill>
              </a:rPr>
              <a:t>南洋视界</a:t>
            </a:r>
            <a:endParaRPr lang="zh-CN" altLang="en-US">
              <a:solidFill>
                <a:srgbClr val="C80014"/>
              </a:solidFill>
            </a:endParaRPr>
          </a:p>
        </p:txBody>
      </p:sp>
      <p:sp>
        <p:nvSpPr>
          <p:cNvPr id="58" name="文本框 57"/>
          <p:cNvSpPr/>
          <p:nvPr/>
        </p:nvSpPr>
        <p:spPr>
          <a:xfrm>
            <a:off x="3600450" y="4318318"/>
            <a:ext cx="1828165" cy="368300"/>
          </a:xfrm>
          <a:prstGeom prst="rect">
            <a:avLst/>
          </a:prstGeom>
          <a:noFill/>
        </p:spPr>
        <p:txBody>
          <a:bodyPr wrap="square" rtlCol="0">
            <a:spAutoFit/>
          </a:bodyPr>
          <a:lstStyle/>
          <a:p>
            <a:pPr algn="ctr"/>
            <a:r>
              <a:rPr lang="zh-CN" altLang="en-US">
                <a:solidFill>
                  <a:srgbClr val="C80014"/>
                </a:solidFill>
              </a:rPr>
              <a:t>Instagram</a:t>
            </a:r>
            <a:endParaRPr lang="zh-CN" altLang="en-US">
              <a:solidFill>
                <a:srgbClr val="C80014"/>
              </a:solidFill>
            </a:endParaRPr>
          </a:p>
        </p:txBody>
      </p:sp>
      <p:sp>
        <p:nvSpPr>
          <p:cNvPr id="59" name="文本框 58"/>
          <p:cNvSpPr/>
          <p:nvPr/>
        </p:nvSpPr>
        <p:spPr>
          <a:xfrm>
            <a:off x="5926455" y="4319270"/>
            <a:ext cx="2717165" cy="368300"/>
          </a:xfrm>
          <a:prstGeom prst="rect">
            <a:avLst/>
          </a:prstGeom>
          <a:noFill/>
        </p:spPr>
        <p:txBody>
          <a:bodyPr wrap="square" rtlCol="0">
            <a:spAutoFit/>
          </a:bodyPr>
          <a:lstStyle/>
          <a:p>
            <a:pPr algn="ctr"/>
            <a:r>
              <a:rPr lang="zh-CN" altLang="en-US">
                <a:solidFill>
                  <a:schemeClr val="tx1"/>
                </a:solidFill>
              </a:rPr>
              <a:t>Facebook</a:t>
            </a:r>
            <a:endParaRPr lang="zh-CN" altLang="en-US">
              <a:solidFill>
                <a:schemeClr val="tx1"/>
              </a:solidFill>
            </a:endParaRPr>
          </a:p>
        </p:txBody>
      </p:sp>
      <p:sp>
        <p:nvSpPr>
          <p:cNvPr id="10" name="文本框 9"/>
          <p:cNvSpPr/>
          <p:nvPr/>
        </p:nvSpPr>
        <p:spPr>
          <a:xfrm>
            <a:off x="1068388" y="1483678"/>
            <a:ext cx="1310640" cy="368300"/>
          </a:xfrm>
          <a:prstGeom prst="rect">
            <a:avLst/>
          </a:prstGeom>
          <a:noFill/>
        </p:spPr>
        <p:txBody>
          <a:bodyPr wrap="square" rtlCol="0">
            <a:spAutoFit/>
          </a:bodyPr>
          <a:lstStyle/>
          <a:p>
            <a:pPr algn="ctr"/>
            <a:r>
              <a:rPr lang="zh-CN" altLang="en-US">
                <a:solidFill>
                  <a:schemeClr val="tx1"/>
                </a:solidFill>
              </a:rPr>
              <a:t>联合早报</a:t>
            </a:r>
            <a:endParaRPr lang="zh-CN" altLang="en-US">
              <a:solidFill>
                <a:schemeClr val="tx1"/>
              </a:solidFill>
            </a:endParaRPr>
          </a:p>
        </p:txBody>
      </p:sp>
      <p:sp>
        <p:nvSpPr>
          <p:cNvPr id="16" name="文本框 15"/>
          <p:cNvSpPr/>
          <p:nvPr/>
        </p:nvSpPr>
        <p:spPr>
          <a:xfrm>
            <a:off x="3600450" y="1483678"/>
            <a:ext cx="1828165" cy="368300"/>
          </a:xfrm>
          <a:prstGeom prst="rect">
            <a:avLst/>
          </a:prstGeom>
          <a:noFill/>
        </p:spPr>
        <p:txBody>
          <a:bodyPr wrap="square" rtlCol="0">
            <a:spAutoFit/>
          </a:bodyPr>
          <a:lstStyle/>
          <a:p>
            <a:pPr algn="ctr"/>
            <a:r>
              <a:rPr lang="zh-CN" altLang="en-US">
                <a:solidFill>
                  <a:srgbClr val="C80014"/>
                </a:solidFill>
              </a:rPr>
              <a:t>海峡时报</a:t>
            </a:r>
            <a:endParaRPr lang="zh-CN" altLang="en-US">
              <a:solidFill>
                <a:srgbClr val="C80014"/>
              </a:solidFill>
            </a:endParaRPr>
          </a:p>
        </p:txBody>
      </p:sp>
      <p:sp>
        <p:nvSpPr>
          <p:cNvPr id="17" name="文本框 16"/>
          <p:cNvSpPr/>
          <p:nvPr/>
        </p:nvSpPr>
        <p:spPr>
          <a:xfrm>
            <a:off x="6330315" y="1483678"/>
            <a:ext cx="1828165" cy="368300"/>
          </a:xfrm>
          <a:prstGeom prst="rect">
            <a:avLst/>
          </a:prstGeom>
          <a:noFill/>
        </p:spPr>
        <p:txBody>
          <a:bodyPr wrap="square" rtlCol="0">
            <a:spAutoFit/>
          </a:bodyPr>
          <a:lstStyle/>
          <a:p>
            <a:pPr algn="ctr"/>
            <a:r>
              <a:rPr lang="zh-CN" altLang="en-US">
                <a:solidFill>
                  <a:srgbClr val="C80014"/>
                </a:solidFill>
              </a:rPr>
              <a:t>狮城头条</a:t>
            </a:r>
            <a:endParaRPr lang="zh-CN" altLang="en-US">
              <a:solidFill>
                <a:srgbClr val="C80014"/>
              </a:solidFill>
            </a:endParaRPr>
          </a:p>
        </p:txBody>
      </p:sp>
      <p:sp>
        <p:nvSpPr>
          <p:cNvPr id="20" name="流程图: 终止 19"/>
          <p:cNvSpPr/>
          <p:nvPr/>
        </p:nvSpPr>
        <p:spPr>
          <a:xfrm>
            <a:off x="3456305" y="1414780"/>
            <a:ext cx="2118360" cy="487680"/>
          </a:xfrm>
          <a:prstGeom prst="flowChartTerminator">
            <a:avLst/>
          </a:prstGeom>
          <a:noFill/>
          <a:ln w="12700">
            <a:solidFill>
              <a:srgbClr val="C8001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流程图: 终止 20"/>
          <p:cNvSpPr/>
          <p:nvPr/>
        </p:nvSpPr>
        <p:spPr>
          <a:xfrm>
            <a:off x="6179185" y="1409700"/>
            <a:ext cx="2118360" cy="487680"/>
          </a:xfrm>
          <a:prstGeom prst="flowChartTerminator">
            <a:avLst/>
          </a:prstGeom>
          <a:noFill/>
          <a:ln w="12700">
            <a:solidFill>
              <a:srgbClr val="C8001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流程图: 终止 22"/>
          <p:cNvSpPr/>
          <p:nvPr/>
        </p:nvSpPr>
        <p:spPr>
          <a:xfrm>
            <a:off x="672465" y="2112645"/>
            <a:ext cx="2118360" cy="487680"/>
          </a:xfrm>
          <a:prstGeom prst="flowChartTerminator">
            <a:avLst/>
          </a:prstGeom>
          <a:noFill/>
          <a:ln w="12700">
            <a:solidFill>
              <a:srgbClr val="C8001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 name="流程图: 终止 27"/>
          <p:cNvSpPr/>
          <p:nvPr/>
        </p:nvSpPr>
        <p:spPr>
          <a:xfrm>
            <a:off x="3456305" y="2117725"/>
            <a:ext cx="2118360" cy="487680"/>
          </a:xfrm>
          <a:prstGeom prst="flowChartTerminator">
            <a:avLst/>
          </a:prstGeom>
          <a:noFill/>
          <a:ln w="12700">
            <a:solidFill>
              <a:srgbClr val="C8001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流程图: 终止 28"/>
          <p:cNvSpPr/>
          <p:nvPr/>
        </p:nvSpPr>
        <p:spPr>
          <a:xfrm>
            <a:off x="6179185" y="2112645"/>
            <a:ext cx="2118360" cy="487680"/>
          </a:xfrm>
          <a:prstGeom prst="flowChartTerminator">
            <a:avLst/>
          </a:prstGeom>
          <a:noFill/>
          <a:ln w="12700">
            <a:solidFill>
              <a:srgbClr val="C8001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3" name="流程图: 终止 62"/>
          <p:cNvSpPr/>
          <p:nvPr/>
        </p:nvSpPr>
        <p:spPr>
          <a:xfrm>
            <a:off x="672465" y="2837180"/>
            <a:ext cx="2118360" cy="487680"/>
          </a:xfrm>
          <a:prstGeom prst="flowChartTerminator">
            <a:avLst/>
          </a:prstGeom>
          <a:noFill/>
          <a:ln w="12700">
            <a:solidFill>
              <a:srgbClr val="C8001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4" name="流程图: 终止 63"/>
          <p:cNvSpPr/>
          <p:nvPr/>
        </p:nvSpPr>
        <p:spPr>
          <a:xfrm>
            <a:off x="3456305" y="2842260"/>
            <a:ext cx="2118360" cy="487680"/>
          </a:xfrm>
          <a:prstGeom prst="flowChartTerminator">
            <a:avLst/>
          </a:prstGeom>
          <a:noFill/>
          <a:ln w="12700">
            <a:solidFill>
              <a:srgbClr val="C8001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5" name="流程图: 终止 64"/>
          <p:cNvSpPr/>
          <p:nvPr/>
        </p:nvSpPr>
        <p:spPr>
          <a:xfrm>
            <a:off x="6179185" y="2837180"/>
            <a:ext cx="2118360" cy="487680"/>
          </a:xfrm>
          <a:prstGeom prst="flowChartTerminator">
            <a:avLst/>
          </a:prstGeom>
          <a:noFill/>
          <a:ln w="12700">
            <a:solidFill>
              <a:srgbClr val="C8001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6" name="流程图: 终止 65"/>
          <p:cNvSpPr/>
          <p:nvPr/>
        </p:nvSpPr>
        <p:spPr>
          <a:xfrm>
            <a:off x="672465" y="3553460"/>
            <a:ext cx="2118360" cy="487680"/>
          </a:xfrm>
          <a:prstGeom prst="flowChartTerminator">
            <a:avLst/>
          </a:prstGeom>
          <a:noFill/>
          <a:ln w="12700">
            <a:solidFill>
              <a:srgbClr val="C8001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7" name="流程图: 终止 66"/>
          <p:cNvSpPr/>
          <p:nvPr/>
        </p:nvSpPr>
        <p:spPr>
          <a:xfrm>
            <a:off x="3456305" y="3558540"/>
            <a:ext cx="2118360" cy="487680"/>
          </a:xfrm>
          <a:prstGeom prst="flowChartTerminator">
            <a:avLst/>
          </a:prstGeom>
          <a:noFill/>
          <a:ln w="12700">
            <a:solidFill>
              <a:srgbClr val="C8001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8" name="流程图: 终止 67"/>
          <p:cNvSpPr/>
          <p:nvPr/>
        </p:nvSpPr>
        <p:spPr>
          <a:xfrm>
            <a:off x="6179185" y="3553460"/>
            <a:ext cx="2118360" cy="487680"/>
          </a:xfrm>
          <a:prstGeom prst="flowChartTerminator">
            <a:avLst/>
          </a:prstGeom>
          <a:noFill/>
          <a:ln w="12700">
            <a:solidFill>
              <a:srgbClr val="C8001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9" name="流程图: 终止 68"/>
          <p:cNvSpPr/>
          <p:nvPr/>
        </p:nvSpPr>
        <p:spPr>
          <a:xfrm>
            <a:off x="672465" y="4253865"/>
            <a:ext cx="2118360" cy="487680"/>
          </a:xfrm>
          <a:prstGeom prst="flowChartTerminator">
            <a:avLst/>
          </a:prstGeom>
          <a:noFill/>
          <a:ln w="12700">
            <a:solidFill>
              <a:srgbClr val="C8001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0" name="流程图: 终止 69"/>
          <p:cNvSpPr/>
          <p:nvPr/>
        </p:nvSpPr>
        <p:spPr>
          <a:xfrm>
            <a:off x="3456305" y="4258945"/>
            <a:ext cx="2118360" cy="487680"/>
          </a:xfrm>
          <a:prstGeom prst="flowChartTerminator">
            <a:avLst/>
          </a:prstGeom>
          <a:noFill/>
          <a:ln w="12700">
            <a:solidFill>
              <a:srgbClr val="C8001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1" name="流程图: 终止 70"/>
          <p:cNvSpPr/>
          <p:nvPr/>
        </p:nvSpPr>
        <p:spPr>
          <a:xfrm>
            <a:off x="6179185" y="4253865"/>
            <a:ext cx="2118360" cy="487680"/>
          </a:xfrm>
          <a:prstGeom prst="flowChartTerminator">
            <a:avLst/>
          </a:prstGeom>
          <a:noFill/>
          <a:ln w="12700">
            <a:solidFill>
              <a:srgbClr val="C8001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2" name="文本框 71"/>
          <p:cNvSpPr/>
          <p:nvPr/>
        </p:nvSpPr>
        <p:spPr>
          <a:xfrm>
            <a:off x="672465" y="5078095"/>
            <a:ext cx="2101215" cy="368300"/>
          </a:xfrm>
          <a:prstGeom prst="rect">
            <a:avLst/>
          </a:prstGeom>
          <a:noFill/>
          <a:ln w="12700">
            <a:noFill/>
          </a:ln>
        </p:spPr>
        <p:txBody>
          <a:bodyPr wrap="square" rtlCol="0">
            <a:spAutoFit/>
          </a:bodyPr>
          <a:lstStyle/>
          <a:p>
            <a:pPr algn="ctr"/>
            <a:r>
              <a:rPr lang="zh-CN" altLang="en-US">
                <a:solidFill>
                  <a:srgbClr val="C80014"/>
                </a:solidFill>
                <a:sym typeface="+mn-ea"/>
              </a:rPr>
              <a:t>TikTok</a:t>
            </a:r>
            <a:endParaRPr lang="zh-CN" altLang="en-US">
              <a:solidFill>
                <a:srgbClr val="C80014"/>
              </a:solidFill>
            </a:endParaRPr>
          </a:p>
        </p:txBody>
      </p:sp>
      <p:sp>
        <p:nvSpPr>
          <p:cNvPr id="73" name="文本框 72"/>
          <p:cNvSpPr/>
          <p:nvPr/>
        </p:nvSpPr>
        <p:spPr>
          <a:xfrm>
            <a:off x="3600450" y="5077778"/>
            <a:ext cx="1828165" cy="368300"/>
          </a:xfrm>
          <a:prstGeom prst="rect">
            <a:avLst/>
          </a:prstGeom>
          <a:noFill/>
        </p:spPr>
        <p:txBody>
          <a:bodyPr wrap="square" rtlCol="0">
            <a:spAutoFit/>
          </a:bodyPr>
          <a:lstStyle/>
          <a:p>
            <a:pPr algn="ctr"/>
            <a:r>
              <a:rPr lang="zh-CN" altLang="en-US">
                <a:solidFill>
                  <a:srgbClr val="C80014"/>
                </a:solidFill>
              </a:rPr>
              <a:t>Google</a:t>
            </a:r>
            <a:endParaRPr lang="zh-CN" altLang="en-US">
              <a:solidFill>
                <a:srgbClr val="C80014"/>
              </a:solidFill>
            </a:endParaRPr>
          </a:p>
        </p:txBody>
      </p:sp>
      <p:sp>
        <p:nvSpPr>
          <p:cNvPr id="74" name="文本框 73"/>
          <p:cNvSpPr/>
          <p:nvPr/>
        </p:nvSpPr>
        <p:spPr>
          <a:xfrm>
            <a:off x="5926455" y="5078730"/>
            <a:ext cx="2717165" cy="368300"/>
          </a:xfrm>
          <a:prstGeom prst="rect">
            <a:avLst/>
          </a:prstGeom>
          <a:noFill/>
        </p:spPr>
        <p:txBody>
          <a:bodyPr wrap="square" rtlCol="0">
            <a:spAutoFit/>
          </a:bodyPr>
          <a:lstStyle/>
          <a:p>
            <a:pPr algn="ctr"/>
            <a:r>
              <a:rPr lang="zh-CN" altLang="en-US">
                <a:solidFill>
                  <a:schemeClr val="tx1"/>
                </a:solidFill>
                <a:sym typeface="+mn-ea"/>
              </a:rPr>
              <a:t>AsiaOne</a:t>
            </a:r>
            <a:endParaRPr lang="zh-CN" altLang="en-US">
              <a:solidFill>
                <a:schemeClr val="tx1"/>
              </a:solidFill>
              <a:sym typeface="+mn-ea"/>
            </a:endParaRPr>
          </a:p>
        </p:txBody>
      </p:sp>
      <p:sp>
        <p:nvSpPr>
          <p:cNvPr id="75" name="流程图: 终止 74"/>
          <p:cNvSpPr/>
          <p:nvPr/>
        </p:nvSpPr>
        <p:spPr>
          <a:xfrm>
            <a:off x="672465" y="5013325"/>
            <a:ext cx="2118360" cy="487680"/>
          </a:xfrm>
          <a:prstGeom prst="flowChartTerminator">
            <a:avLst/>
          </a:prstGeom>
          <a:noFill/>
          <a:ln w="12700">
            <a:solidFill>
              <a:srgbClr val="C8001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6" name="流程图: 终止 75"/>
          <p:cNvSpPr/>
          <p:nvPr/>
        </p:nvSpPr>
        <p:spPr>
          <a:xfrm>
            <a:off x="3456305" y="5018405"/>
            <a:ext cx="2118360" cy="487680"/>
          </a:xfrm>
          <a:prstGeom prst="flowChartTerminator">
            <a:avLst/>
          </a:prstGeom>
          <a:noFill/>
          <a:ln w="12700">
            <a:solidFill>
              <a:srgbClr val="C8001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7" name="流程图: 终止 76"/>
          <p:cNvSpPr/>
          <p:nvPr/>
        </p:nvSpPr>
        <p:spPr>
          <a:xfrm>
            <a:off x="6179185" y="5013325"/>
            <a:ext cx="2118360" cy="487680"/>
          </a:xfrm>
          <a:prstGeom prst="flowChartTerminator">
            <a:avLst/>
          </a:prstGeom>
          <a:noFill/>
          <a:ln w="12700">
            <a:solidFill>
              <a:srgbClr val="C8001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4" name="文本框 83"/>
          <p:cNvSpPr/>
          <p:nvPr/>
        </p:nvSpPr>
        <p:spPr>
          <a:xfrm>
            <a:off x="8519160" y="1866900"/>
            <a:ext cx="3181985" cy="4092575"/>
          </a:xfrm>
          <a:prstGeom prst="rect">
            <a:avLst/>
          </a:prstGeom>
          <a:noFill/>
        </p:spPr>
        <p:txBody>
          <a:bodyPr wrap="square" rtlCol="0">
            <a:spAutoFit/>
          </a:bodyPr>
          <a:lstStyle/>
          <a:p>
            <a:pPr algn="just">
              <a:lnSpc>
                <a:spcPct val="130000"/>
              </a:lnSpc>
            </a:pPr>
            <a:r>
              <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rPr>
              <a:t>•在新加坡30家著名报纸、杂志上广告宣传</a:t>
            </a:r>
            <a:endPar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30000"/>
              </a:lnSpc>
            </a:pPr>
            <a:r>
              <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rPr>
              <a:t>•在新加坡广播和主要电视媒体上广告宣传</a:t>
            </a:r>
            <a:endPar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30000"/>
              </a:lnSpc>
            </a:pPr>
            <a:r>
              <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rPr>
              <a:t>•互联网媒体，社交平台推送宣传</a:t>
            </a:r>
            <a:endPar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30000"/>
              </a:lnSpc>
            </a:pPr>
            <a:r>
              <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rPr>
              <a:t>•数以千计的直邮、传单、邀请函等</a:t>
            </a:r>
            <a:endPar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30000"/>
              </a:lnSpc>
            </a:pPr>
            <a:r>
              <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rPr>
              <a:t>•展览前3个月在网络平台上投放广告</a:t>
            </a:r>
            <a:endPar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2" name="流程图: 终止 1"/>
          <p:cNvSpPr/>
          <p:nvPr/>
        </p:nvSpPr>
        <p:spPr>
          <a:xfrm>
            <a:off x="655320" y="5775960"/>
            <a:ext cx="2118360" cy="487680"/>
          </a:xfrm>
          <a:prstGeom prst="flowChartTerminator">
            <a:avLst/>
          </a:prstGeom>
          <a:noFill/>
          <a:ln w="12700">
            <a:solidFill>
              <a:srgbClr val="C8001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流程图: 终止 2"/>
          <p:cNvSpPr/>
          <p:nvPr/>
        </p:nvSpPr>
        <p:spPr>
          <a:xfrm>
            <a:off x="3456305" y="5775960"/>
            <a:ext cx="2118360" cy="487680"/>
          </a:xfrm>
          <a:prstGeom prst="flowChartTerminator">
            <a:avLst/>
          </a:prstGeom>
          <a:noFill/>
          <a:ln w="12700">
            <a:solidFill>
              <a:srgbClr val="C8001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流程图: 终止 3"/>
          <p:cNvSpPr/>
          <p:nvPr/>
        </p:nvSpPr>
        <p:spPr>
          <a:xfrm>
            <a:off x="6179185" y="5775960"/>
            <a:ext cx="2118360" cy="487680"/>
          </a:xfrm>
          <a:prstGeom prst="flowChartTerminator">
            <a:avLst/>
          </a:prstGeom>
          <a:noFill/>
          <a:ln w="12700">
            <a:solidFill>
              <a:srgbClr val="C8001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p:nvPr/>
        </p:nvSpPr>
        <p:spPr>
          <a:xfrm>
            <a:off x="672465" y="5857240"/>
            <a:ext cx="2531110" cy="368300"/>
          </a:xfrm>
          <a:prstGeom prst="rect">
            <a:avLst/>
          </a:prstGeom>
          <a:noFill/>
        </p:spPr>
        <p:txBody>
          <a:bodyPr wrap="square" rtlCol="0">
            <a:spAutoFit/>
          </a:bodyPr>
          <a:p>
            <a:r>
              <a:rPr lang="zh-CN" altLang="en-US">
                <a:solidFill>
                  <a:srgbClr val="C80014"/>
                </a:solidFill>
                <a:sym typeface="+mn-ea"/>
              </a:rPr>
              <a:t>New Straits</a:t>
            </a:r>
            <a:r>
              <a:rPr lang="en-US" altLang="zh-CN">
                <a:solidFill>
                  <a:srgbClr val="C80014"/>
                </a:solidFill>
                <a:sym typeface="+mn-ea"/>
              </a:rPr>
              <a:t> </a:t>
            </a:r>
            <a:r>
              <a:rPr lang="zh-CN" altLang="en-US">
                <a:solidFill>
                  <a:srgbClr val="C80014"/>
                </a:solidFill>
                <a:sym typeface="+mn-ea"/>
              </a:rPr>
              <a:t>Times</a:t>
            </a:r>
            <a:endParaRPr lang="zh-CN" altLang="en-US">
              <a:solidFill>
                <a:srgbClr val="C80014"/>
              </a:solidFill>
              <a:sym typeface="+mn-ea"/>
            </a:endParaRPr>
          </a:p>
        </p:txBody>
      </p:sp>
      <p:sp>
        <p:nvSpPr>
          <p:cNvPr id="6" name="文本框 5"/>
          <p:cNvSpPr/>
          <p:nvPr/>
        </p:nvSpPr>
        <p:spPr>
          <a:xfrm>
            <a:off x="3705860" y="5857240"/>
            <a:ext cx="1778635" cy="368300"/>
          </a:xfrm>
          <a:prstGeom prst="rect">
            <a:avLst/>
          </a:prstGeom>
          <a:noFill/>
        </p:spPr>
        <p:txBody>
          <a:bodyPr wrap="square" rtlCol="0">
            <a:spAutoFit/>
          </a:bodyPr>
          <a:p>
            <a:r>
              <a:rPr lang="zh-CN" altLang="en-US">
                <a:solidFill>
                  <a:srgbClr val="C80014"/>
                </a:solidFill>
                <a:sym typeface="+mn-ea"/>
              </a:rPr>
              <a:t>Berita Harian</a:t>
            </a:r>
            <a:endParaRPr lang="zh-CN" altLang="en-US">
              <a:solidFill>
                <a:srgbClr val="C80014"/>
              </a:solidFill>
              <a:sym typeface="+mn-ea"/>
            </a:endParaRPr>
          </a:p>
        </p:txBody>
      </p:sp>
      <p:sp>
        <p:nvSpPr>
          <p:cNvPr id="9" name="文本框 8"/>
          <p:cNvSpPr/>
          <p:nvPr/>
        </p:nvSpPr>
        <p:spPr>
          <a:xfrm>
            <a:off x="6778625" y="5792470"/>
            <a:ext cx="1379220" cy="368300"/>
          </a:xfrm>
          <a:prstGeom prst="rect">
            <a:avLst/>
          </a:prstGeom>
          <a:noFill/>
        </p:spPr>
        <p:txBody>
          <a:bodyPr wrap="square" rtlCol="0">
            <a:spAutoFit/>
          </a:bodyPr>
          <a:p>
            <a:r>
              <a:rPr lang="zh-CN" altLang="en-US">
                <a:solidFill>
                  <a:schemeClr val="tx1"/>
                </a:solidFill>
                <a:sym typeface="+mn-ea"/>
              </a:rPr>
              <a:t>The Star</a:t>
            </a:r>
            <a:endParaRPr lang="zh-CN" altLang="en-US">
              <a:solidFill>
                <a:schemeClr val="tx1"/>
              </a:solidFill>
              <a:sym typeface="+mn-ea"/>
            </a:endParaRPr>
          </a:p>
        </p:txBody>
      </p:sp>
      <p:sp>
        <p:nvSpPr>
          <p:cNvPr id="18" name="文本框 17"/>
          <p:cNvSpPr/>
          <p:nvPr/>
        </p:nvSpPr>
        <p:spPr>
          <a:xfrm>
            <a:off x="1068388" y="2177098"/>
            <a:ext cx="1310640" cy="368300"/>
          </a:xfrm>
          <a:prstGeom prst="rect">
            <a:avLst/>
          </a:prstGeom>
          <a:noFill/>
        </p:spPr>
        <p:txBody>
          <a:bodyPr wrap="square" rtlCol="0">
            <a:spAutoFit/>
          </a:bodyPr>
          <a:p>
            <a:pPr algn="ctr"/>
            <a:r>
              <a:rPr lang="zh-CN" altLang="en-US">
                <a:solidFill>
                  <a:schemeClr val="tx1"/>
                </a:solidFill>
              </a:rPr>
              <a:t>新明日报</a:t>
            </a:r>
            <a:endParaRPr lang="zh-CN" altLang="en-US">
              <a:solidFill>
                <a:schemeClr val="tx1"/>
              </a:solidFill>
            </a:endParaRPr>
          </a:p>
        </p:txBody>
      </p:sp>
      <p:sp>
        <p:nvSpPr>
          <p:cNvPr id="22" name="文本框 21"/>
          <p:cNvSpPr/>
          <p:nvPr/>
        </p:nvSpPr>
        <p:spPr>
          <a:xfrm>
            <a:off x="3600450" y="2177098"/>
            <a:ext cx="1828165" cy="368300"/>
          </a:xfrm>
          <a:prstGeom prst="rect">
            <a:avLst/>
          </a:prstGeom>
          <a:noFill/>
        </p:spPr>
        <p:txBody>
          <a:bodyPr wrap="square" rtlCol="0">
            <a:spAutoFit/>
          </a:bodyPr>
          <a:p>
            <a:pPr algn="ctr"/>
            <a:r>
              <a:rPr lang="zh-CN" altLang="en-US">
                <a:solidFill>
                  <a:schemeClr val="tx1"/>
                </a:solidFill>
              </a:rPr>
              <a:t>商业时报</a:t>
            </a:r>
            <a:endParaRPr lang="zh-CN" altLang="en-US">
              <a:solidFill>
                <a:schemeClr val="tx1"/>
              </a:solidFill>
            </a:endParaRPr>
          </a:p>
        </p:txBody>
      </p:sp>
      <p:sp>
        <p:nvSpPr>
          <p:cNvPr id="24" name="文本框 23"/>
          <p:cNvSpPr/>
          <p:nvPr/>
        </p:nvSpPr>
        <p:spPr>
          <a:xfrm>
            <a:off x="817245" y="2899410"/>
            <a:ext cx="1812290" cy="368300"/>
          </a:xfrm>
          <a:prstGeom prst="rect">
            <a:avLst/>
          </a:prstGeom>
          <a:noFill/>
        </p:spPr>
        <p:txBody>
          <a:bodyPr wrap="square" rtlCol="0">
            <a:spAutoFit/>
          </a:bodyPr>
          <a:p>
            <a:pPr algn="ctr"/>
            <a:r>
              <a:rPr lang="zh-CN" altLang="en-US">
                <a:solidFill>
                  <a:schemeClr val="tx1"/>
                </a:solidFill>
              </a:rPr>
              <a:t>每日新闻</a:t>
            </a:r>
            <a:endParaRPr lang="zh-CN" altLang="en-US">
              <a:solidFill>
                <a:schemeClr val="tx1"/>
              </a:solidFill>
            </a:endParaRPr>
          </a:p>
        </p:txBody>
      </p:sp>
      <p:sp>
        <p:nvSpPr>
          <p:cNvPr id="26" name="文本框 25"/>
          <p:cNvSpPr/>
          <p:nvPr/>
        </p:nvSpPr>
        <p:spPr>
          <a:xfrm>
            <a:off x="3600450" y="2899093"/>
            <a:ext cx="1828165" cy="368300"/>
          </a:xfrm>
          <a:prstGeom prst="rect">
            <a:avLst/>
          </a:prstGeom>
          <a:noFill/>
        </p:spPr>
        <p:txBody>
          <a:bodyPr wrap="square" rtlCol="0">
            <a:spAutoFit/>
          </a:bodyPr>
          <a:p>
            <a:pPr algn="ctr"/>
            <a:r>
              <a:rPr lang="zh-CN" altLang="en-US">
                <a:solidFill>
                  <a:schemeClr val="tx1"/>
                </a:solidFill>
              </a:rPr>
              <a:t>新报</a:t>
            </a:r>
            <a:endParaRPr lang="zh-CN" altLang="en-US">
              <a:solidFill>
                <a:schemeClr val="tx1"/>
              </a:solidFill>
            </a:endParaRPr>
          </a:p>
        </p:txBody>
      </p:sp>
      <p:sp>
        <p:nvSpPr>
          <p:cNvPr id="27" name="文本框 26"/>
          <p:cNvSpPr/>
          <p:nvPr/>
        </p:nvSpPr>
        <p:spPr>
          <a:xfrm>
            <a:off x="989965" y="3605530"/>
            <a:ext cx="1466215" cy="368300"/>
          </a:xfrm>
          <a:prstGeom prst="rect">
            <a:avLst/>
          </a:prstGeom>
          <a:noFill/>
        </p:spPr>
        <p:txBody>
          <a:bodyPr wrap="square" rtlCol="0">
            <a:spAutoFit/>
          </a:bodyPr>
          <a:p>
            <a:pPr algn="ctr"/>
            <a:r>
              <a:rPr lang="zh-CN" altLang="en-US">
                <a:solidFill>
                  <a:schemeClr val="tx1"/>
                </a:solidFill>
              </a:rPr>
              <a:t>联合晚报</a:t>
            </a:r>
            <a:endParaRPr lang="zh-CN" altLang="en-US">
              <a:solidFill>
                <a:schemeClr val="tx1"/>
              </a:solidFill>
            </a:endParaRPr>
          </a:p>
        </p:txBody>
      </p:sp>
      <p:sp>
        <p:nvSpPr>
          <p:cNvPr id="30" name="文本框 29"/>
          <p:cNvSpPr/>
          <p:nvPr/>
        </p:nvSpPr>
        <p:spPr>
          <a:xfrm>
            <a:off x="3600450" y="3605213"/>
            <a:ext cx="1828165" cy="368300"/>
          </a:xfrm>
          <a:prstGeom prst="rect">
            <a:avLst/>
          </a:prstGeom>
          <a:noFill/>
        </p:spPr>
        <p:txBody>
          <a:bodyPr wrap="square" rtlCol="0">
            <a:spAutoFit/>
          </a:bodyPr>
          <a:p>
            <a:pPr algn="ctr"/>
            <a:r>
              <a:rPr lang="zh-CN" altLang="en-US">
                <a:solidFill>
                  <a:schemeClr val="tx1"/>
                </a:solidFill>
                <a:sym typeface="+mn-ea"/>
              </a:rPr>
              <a:t>Mothership</a:t>
            </a:r>
            <a:endParaRPr lang="zh-CN" altLang="en-US">
              <a:solidFill>
                <a:schemeClr val="tx1"/>
              </a:solidFill>
              <a:sym typeface="+mn-ea"/>
            </a:endParaRPr>
          </a:p>
        </p:txBody>
      </p:sp>
      <p:sp>
        <p:nvSpPr>
          <p:cNvPr id="32" name="文本框 31"/>
          <p:cNvSpPr/>
          <p:nvPr/>
        </p:nvSpPr>
        <p:spPr>
          <a:xfrm>
            <a:off x="672465" y="4318635"/>
            <a:ext cx="2101215" cy="368300"/>
          </a:xfrm>
          <a:prstGeom prst="rect">
            <a:avLst/>
          </a:prstGeom>
          <a:noFill/>
          <a:ln w="12700">
            <a:noFill/>
          </a:ln>
        </p:spPr>
        <p:txBody>
          <a:bodyPr wrap="square" rtlCol="0">
            <a:spAutoFit/>
          </a:bodyPr>
          <a:p>
            <a:pPr algn="ctr"/>
            <a:r>
              <a:rPr lang="zh-CN" altLang="en-US">
                <a:solidFill>
                  <a:schemeClr val="tx1"/>
                </a:solidFill>
              </a:rPr>
              <a:t>南洋视界</a:t>
            </a:r>
            <a:endParaRPr lang="zh-CN" altLang="en-US">
              <a:solidFill>
                <a:schemeClr val="tx1"/>
              </a:solidFill>
            </a:endParaRPr>
          </a:p>
        </p:txBody>
      </p:sp>
      <p:sp>
        <p:nvSpPr>
          <p:cNvPr id="33" name="文本框 32"/>
          <p:cNvSpPr/>
          <p:nvPr/>
        </p:nvSpPr>
        <p:spPr>
          <a:xfrm>
            <a:off x="3600450" y="4318318"/>
            <a:ext cx="1828165" cy="368300"/>
          </a:xfrm>
          <a:prstGeom prst="rect">
            <a:avLst/>
          </a:prstGeom>
          <a:noFill/>
        </p:spPr>
        <p:txBody>
          <a:bodyPr wrap="square" rtlCol="0">
            <a:spAutoFit/>
          </a:bodyPr>
          <a:p>
            <a:pPr algn="ctr"/>
            <a:r>
              <a:rPr lang="zh-CN" altLang="en-US">
                <a:solidFill>
                  <a:schemeClr val="tx1"/>
                </a:solidFill>
              </a:rPr>
              <a:t>Instagram</a:t>
            </a:r>
            <a:endParaRPr lang="zh-CN" altLang="en-US">
              <a:solidFill>
                <a:schemeClr val="tx1"/>
              </a:solidFill>
            </a:endParaRPr>
          </a:p>
        </p:txBody>
      </p:sp>
      <p:sp>
        <p:nvSpPr>
          <p:cNvPr id="34" name="文本框 33"/>
          <p:cNvSpPr/>
          <p:nvPr/>
        </p:nvSpPr>
        <p:spPr>
          <a:xfrm>
            <a:off x="3600450" y="1483678"/>
            <a:ext cx="1828165" cy="368300"/>
          </a:xfrm>
          <a:prstGeom prst="rect">
            <a:avLst/>
          </a:prstGeom>
          <a:noFill/>
        </p:spPr>
        <p:txBody>
          <a:bodyPr wrap="square" rtlCol="0">
            <a:spAutoFit/>
          </a:bodyPr>
          <a:p>
            <a:pPr algn="ctr"/>
            <a:r>
              <a:rPr lang="zh-CN" altLang="en-US">
                <a:solidFill>
                  <a:schemeClr val="tx1"/>
                </a:solidFill>
              </a:rPr>
              <a:t>海峡时报</a:t>
            </a:r>
            <a:endParaRPr lang="zh-CN" altLang="en-US">
              <a:solidFill>
                <a:schemeClr val="tx1"/>
              </a:solidFill>
            </a:endParaRPr>
          </a:p>
        </p:txBody>
      </p:sp>
      <p:sp>
        <p:nvSpPr>
          <p:cNvPr id="35" name="文本框 34"/>
          <p:cNvSpPr/>
          <p:nvPr/>
        </p:nvSpPr>
        <p:spPr>
          <a:xfrm>
            <a:off x="6330315" y="1483678"/>
            <a:ext cx="1828165" cy="368300"/>
          </a:xfrm>
          <a:prstGeom prst="rect">
            <a:avLst/>
          </a:prstGeom>
          <a:noFill/>
        </p:spPr>
        <p:txBody>
          <a:bodyPr wrap="square" rtlCol="0">
            <a:spAutoFit/>
          </a:bodyPr>
          <a:p>
            <a:pPr algn="ctr"/>
            <a:r>
              <a:rPr lang="zh-CN" altLang="en-US">
                <a:solidFill>
                  <a:schemeClr val="tx1"/>
                </a:solidFill>
              </a:rPr>
              <a:t>狮城头条</a:t>
            </a:r>
            <a:endParaRPr lang="zh-CN" altLang="en-US">
              <a:solidFill>
                <a:schemeClr val="tx1"/>
              </a:solidFill>
            </a:endParaRPr>
          </a:p>
        </p:txBody>
      </p:sp>
      <p:sp>
        <p:nvSpPr>
          <p:cNvPr id="36" name="文本框 35"/>
          <p:cNvSpPr/>
          <p:nvPr/>
        </p:nvSpPr>
        <p:spPr>
          <a:xfrm>
            <a:off x="672465" y="5078095"/>
            <a:ext cx="2101215" cy="368300"/>
          </a:xfrm>
          <a:prstGeom prst="rect">
            <a:avLst/>
          </a:prstGeom>
          <a:noFill/>
          <a:ln w="12700">
            <a:noFill/>
          </a:ln>
        </p:spPr>
        <p:txBody>
          <a:bodyPr wrap="square" rtlCol="0">
            <a:spAutoFit/>
          </a:bodyPr>
          <a:p>
            <a:pPr algn="ctr"/>
            <a:r>
              <a:rPr lang="zh-CN" altLang="en-US">
                <a:solidFill>
                  <a:schemeClr val="tx1"/>
                </a:solidFill>
                <a:sym typeface="+mn-ea"/>
              </a:rPr>
              <a:t>TikTok</a:t>
            </a:r>
            <a:endParaRPr lang="zh-CN" altLang="en-US">
              <a:solidFill>
                <a:schemeClr val="tx1"/>
              </a:solidFill>
              <a:sym typeface="+mn-ea"/>
            </a:endParaRPr>
          </a:p>
        </p:txBody>
      </p:sp>
      <p:sp>
        <p:nvSpPr>
          <p:cNvPr id="37" name="文本框 36"/>
          <p:cNvSpPr/>
          <p:nvPr/>
        </p:nvSpPr>
        <p:spPr>
          <a:xfrm>
            <a:off x="3600450" y="5077778"/>
            <a:ext cx="1828165" cy="368300"/>
          </a:xfrm>
          <a:prstGeom prst="rect">
            <a:avLst/>
          </a:prstGeom>
          <a:noFill/>
        </p:spPr>
        <p:txBody>
          <a:bodyPr wrap="square" rtlCol="0">
            <a:spAutoFit/>
          </a:bodyPr>
          <a:p>
            <a:pPr algn="ctr"/>
            <a:r>
              <a:rPr lang="zh-CN" altLang="en-US">
                <a:solidFill>
                  <a:schemeClr val="tx1"/>
                </a:solidFill>
              </a:rPr>
              <a:t>Google</a:t>
            </a:r>
            <a:endParaRPr lang="zh-CN" altLang="en-US">
              <a:solidFill>
                <a:schemeClr val="tx1"/>
              </a:solidFill>
            </a:endParaRPr>
          </a:p>
        </p:txBody>
      </p:sp>
      <p:sp>
        <p:nvSpPr>
          <p:cNvPr id="38" name="文本框 37"/>
          <p:cNvSpPr/>
          <p:nvPr/>
        </p:nvSpPr>
        <p:spPr>
          <a:xfrm>
            <a:off x="672465" y="5857240"/>
            <a:ext cx="2531110" cy="368300"/>
          </a:xfrm>
          <a:prstGeom prst="rect">
            <a:avLst/>
          </a:prstGeom>
          <a:noFill/>
        </p:spPr>
        <p:txBody>
          <a:bodyPr wrap="square" rtlCol="0">
            <a:spAutoFit/>
          </a:bodyPr>
          <a:p>
            <a:r>
              <a:rPr lang="zh-CN" altLang="en-US">
                <a:solidFill>
                  <a:schemeClr val="tx1"/>
                </a:solidFill>
                <a:sym typeface="+mn-ea"/>
              </a:rPr>
              <a:t>New Straits</a:t>
            </a:r>
            <a:r>
              <a:rPr lang="en-US" altLang="zh-CN">
                <a:solidFill>
                  <a:schemeClr val="tx1"/>
                </a:solidFill>
                <a:sym typeface="+mn-ea"/>
              </a:rPr>
              <a:t> </a:t>
            </a:r>
            <a:r>
              <a:rPr lang="zh-CN" altLang="en-US">
                <a:solidFill>
                  <a:schemeClr val="tx1"/>
                </a:solidFill>
                <a:sym typeface="+mn-ea"/>
              </a:rPr>
              <a:t>Times</a:t>
            </a:r>
            <a:endParaRPr lang="zh-CN" altLang="en-US">
              <a:solidFill>
                <a:schemeClr val="tx1"/>
              </a:solidFill>
              <a:sym typeface="+mn-ea"/>
            </a:endParaRPr>
          </a:p>
        </p:txBody>
      </p:sp>
      <p:sp>
        <p:nvSpPr>
          <p:cNvPr id="39" name="文本框 38"/>
          <p:cNvSpPr/>
          <p:nvPr/>
        </p:nvSpPr>
        <p:spPr>
          <a:xfrm>
            <a:off x="3705860" y="5857240"/>
            <a:ext cx="1778635" cy="368300"/>
          </a:xfrm>
          <a:prstGeom prst="rect">
            <a:avLst/>
          </a:prstGeom>
          <a:noFill/>
        </p:spPr>
        <p:txBody>
          <a:bodyPr wrap="square" rtlCol="0">
            <a:spAutoFit/>
          </a:bodyPr>
          <a:p>
            <a:r>
              <a:rPr lang="zh-CN" altLang="en-US">
                <a:solidFill>
                  <a:schemeClr val="tx1"/>
                </a:solidFill>
                <a:sym typeface="+mn-ea"/>
              </a:rPr>
              <a:t>Berita Harian</a:t>
            </a:r>
            <a:endParaRPr lang="zh-CN" altLang="en-US">
              <a:solidFill>
                <a:schemeClr val="tx1"/>
              </a:solidFill>
              <a:sym typeface="+mn-ea"/>
            </a:endParaRPr>
          </a:p>
        </p:txBody>
      </p:sp>
      <p:sp>
        <p:nvSpPr>
          <p:cNvPr id="11" name="Freeform 20"/>
          <p:cNvSpPr/>
          <p:nvPr/>
        </p:nvSpPr>
        <p:spPr>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p:nvPr/>
        </p:nvSpPr>
        <p:spPr>
          <a:xfrm>
            <a:off x="1562907" y="1866786"/>
            <a:ext cx="8960776" cy="1861185"/>
          </a:xfrm>
          <a:prstGeom prst="rect">
            <a:avLst/>
          </a:prstGeom>
          <a:noFill/>
        </p:spPr>
        <p:txBody>
          <a:bodyPr wrap="square" rtlCol="0">
            <a:spAutoFit/>
          </a:bodyPr>
          <a:lstStyle/>
          <a:p>
            <a:pPr algn="ctr"/>
            <a:r>
              <a:rPr lang="zh-CN" altLang="en-US" sz="11500" spc="-300" dirty="0">
                <a:solidFill>
                  <a:schemeClr val="bg2"/>
                </a:solidFill>
                <a:cs typeface="+mn-ea"/>
                <a:sym typeface="+mn-lt"/>
              </a:rPr>
              <a:t>感谢观看</a:t>
            </a:r>
            <a:endParaRPr lang="zh-CN" altLang="en-US" sz="11500" spc="-300" dirty="0">
              <a:solidFill>
                <a:schemeClr val="bg2"/>
              </a:solidFill>
              <a:cs typeface="+mn-ea"/>
              <a:sym typeface="+mn-lt"/>
            </a:endParaRPr>
          </a:p>
        </p:txBody>
      </p:sp>
      <p:sp>
        <p:nvSpPr>
          <p:cNvPr id="3" name="文本框 2"/>
          <p:cNvSpPr/>
          <p:nvPr/>
        </p:nvSpPr>
        <p:spPr>
          <a:xfrm>
            <a:off x="1562907" y="3922281"/>
            <a:ext cx="8960776" cy="922020"/>
          </a:xfrm>
          <a:prstGeom prst="rect">
            <a:avLst/>
          </a:prstGeom>
          <a:noFill/>
        </p:spPr>
        <p:txBody>
          <a:bodyPr wrap="square" rtlCol="0">
            <a:spAutoFit/>
          </a:bodyPr>
          <a:lstStyle/>
          <a:p>
            <a:pPr algn="ctr"/>
            <a:r>
              <a:rPr lang="zh-CN" altLang="en-US" sz="5400" spc="-300" dirty="0">
                <a:solidFill>
                  <a:schemeClr val="bg2"/>
                </a:solidFill>
                <a:cs typeface="+mn-ea"/>
                <a:sym typeface="+mn-lt"/>
              </a:rPr>
              <a:t>Thank you for watching</a:t>
            </a:r>
            <a:endParaRPr lang="zh-CN" altLang="en-US" sz="5400" spc="-300" dirty="0">
              <a:solidFill>
                <a:schemeClr val="bg2"/>
              </a:solidFill>
              <a:cs typeface="+mn-ea"/>
              <a:sym typeface="+mn-lt"/>
            </a:endParaRPr>
          </a:p>
        </p:txBody>
      </p:sp>
      <p:sp>
        <p:nvSpPr>
          <p:cNvPr id="9" name="Freeform 20"/>
          <p:cNvSpPr/>
          <p:nvPr/>
        </p:nvSpPr>
        <p:spPr>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descr="7b0a2020202022776f7264617274223a2022220a7d0a"/>
          <p:cNvSpPr/>
          <p:nvPr/>
        </p:nvSpPr>
        <p:spPr>
          <a:xfrm>
            <a:off x="956310" y="1750060"/>
            <a:ext cx="10142855" cy="2766060"/>
          </a:xfrm>
          <a:prstGeom prst="rect">
            <a:avLst/>
          </a:prstGeom>
          <a:noFill/>
        </p:spPr>
        <p:txBody>
          <a:bodyPr wrap="square" rtlCol="0">
            <a:noAutofit/>
            <a:scene3d>
              <a:camera prst="orthographicFront"/>
              <a:lightRig rig="threePt" dir="t"/>
            </a:scene3d>
          </a:bodyPr>
          <a:lstStyle/>
          <a:p>
            <a:pPr algn="ctr">
              <a:lnSpc>
                <a:spcPct val="100000"/>
              </a:lnSpc>
            </a:pPr>
            <a:endParaRPr lang="zh-CN" altLang="en-US" sz="3200" spc="-300" dirty="0">
              <a:solidFill>
                <a:srgbClr val="C80014"/>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cs typeface="思源黑体 Heavy" panose="020B0A00000000000000" charset="-122"/>
              <a:sym typeface="+mn-lt"/>
            </a:endParaRPr>
          </a:p>
        </p:txBody>
      </p:sp>
      <p:sp>
        <p:nvSpPr>
          <p:cNvPr id="19" name="矩形: 圆角 46"/>
          <p:cNvSpPr/>
          <p:nvPr/>
        </p:nvSpPr>
        <p:spPr>
          <a:xfrm>
            <a:off x="711835" y="1255395"/>
            <a:ext cx="10774680" cy="4901565"/>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lnSpc>
                <a:spcPct val="150000"/>
              </a:lnSpc>
              <a:spcAft>
                <a:spcPts val="0"/>
              </a:spcAft>
            </a:pPr>
            <a:endParaRPr lang="zh-CN" altLang="en-US" sz="2400" kern="100" dirty="0" smtClean="0">
              <a:solidFill>
                <a:schemeClr val="tx1"/>
              </a:solidFill>
              <a:latin typeface="微软雅黑" panose="020B0503020204020204" charset="-122"/>
              <a:ea typeface="微软雅黑" panose="020B0503020204020204" charset="-122"/>
              <a:cs typeface="Times New Roman" panose="02020603050405020304" charset="0"/>
              <a:sym typeface="+mn-ea"/>
            </a:endParaRPr>
          </a:p>
        </p:txBody>
      </p:sp>
      <p:sp>
        <p:nvSpPr>
          <p:cNvPr id="3" name="文本框 2"/>
          <p:cNvSpPr/>
          <p:nvPr/>
        </p:nvSpPr>
        <p:spPr>
          <a:xfrm>
            <a:off x="1146175" y="1256030"/>
            <a:ext cx="9708515" cy="4707890"/>
          </a:xfrm>
          <a:prstGeom prst="rect">
            <a:avLst/>
          </a:prstGeom>
          <a:noFill/>
        </p:spPr>
        <p:txBody>
          <a:bodyPr wrap="square" rtlCol="0" anchor="t">
            <a:spAutoFit/>
          </a:bodyPr>
          <a:p>
            <a:pPr indent="0" algn="just" fontAlgn="auto">
              <a:lnSpc>
                <a:spcPts val="5000"/>
              </a:lnSpc>
              <a:spcBef>
                <a:spcPts val="1000"/>
              </a:spcBef>
              <a:spcAft>
                <a:spcPts val="0"/>
              </a:spcAft>
            </a:pPr>
            <a:r>
              <a:rPr lang="zh-CN" altLang="en-US" sz="3200" kern="100" dirty="0" smtClean="0">
                <a:solidFill>
                  <a:schemeClr val="tx1"/>
                </a:solidFill>
                <a:latin typeface="微软雅黑" panose="020B0503020204020204" charset="-122"/>
                <a:ea typeface="微软雅黑" panose="020B0503020204020204" charset="-122"/>
                <a:cs typeface="Times New Roman" panose="02020603050405020304" charset="0"/>
                <a:sym typeface="+mn-ea"/>
              </a:rPr>
              <a:t>        2019年至今，共举办超过100场国家级、国际性的大型展览、会议及活动。</a:t>
            </a:r>
            <a:endParaRPr lang="zh-CN" altLang="en-US" sz="3200" kern="100" dirty="0" smtClean="0">
              <a:solidFill>
                <a:schemeClr val="tx1"/>
              </a:solidFill>
              <a:latin typeface="微软雅黑" panose="020B0503020204020204" charset="-122"/>
              <a:ea typeface="微软雅黑" panose="020B0503020204020204" charset="-122"/>
              <a:cs typeface="Times New Roman" panose="02020603050405020304" charset="0"/>
            </a:endParaRPr>
          </a:p>
          <a:p>
            <a:pPr indent="0" algn="just" fontAlgn="auto">
              <a:lnSpc>
                <a:spcPts val="5000"/>
              </a:lnSpc>
              <a:spcBef>
                <a:spcPts val="1000"/>
              </a:spcBef>
              <a:spcAft>
                <a:spcPts val="0"/>
              </a:spcAft>
            </a:pPr>
            <a:r>
              <a:rPr lang="zh-CN" altLang="en-US" sz="3200" kern="100" dirty="0" smtClean="0">
                <a:solidFill>
                  <a:schemeClr val="tx1"/>
                </a:solidFill>
                <a:latin typeface="微软雅黑" panose="020B0503020204020204" charset="-122"/>
                <a:ea typeface="微软雅黑" panose="020B0503020204020204" charset="-122"/>
                <a:cs typeface="Times New Roman" panose="02020603050405020304" charset="0"/>
                <a:sym typeface="+mn-ea"/>
              </a:rPr>
              <a:t>        “2020广西优秀会展服务企业”、“2019-2020年中国会展行业领军企业”、“2020年中国最佳会展服务单位”、“2020中国国际食品餐饮博览会优秀组织奖”、“广西新时代基层统计工作规范化建设示范单位”。</a:t>
            </a:r>
            <a:endParaRPr lang="zh-CN" altLang="en-US" sz="3200" kern="100" dirty="0" smtClean="0">
              <a:solidFill>
                <a:schemeClr val="tx1"/>
              </a:solidFill>
              <a:latin typeface="微软雅黑" panose="020B0503020204020204" charset="-122"/>
              <a:ea typeface="微软雅黑" panose="020B0503020204020204" charset="-122"/>
              <a:cs typeface="Times New Roman" panose="02020603050405020304" charset="0"/>
              <a:sym typeface="+mn-ea"/>
            </a:endParaRPr>
          </a:p>
        </p:txBody>
      </p:sp>
      <p:sp>
        <p:nvSpPr>
          <p:cNvPr id="27" name="矩形 26"/>
          <p:cNvSpPr/>
          <p:nvPr/>
        </p:nvSpPr>
        <p:spPr>
          <a:xfrm>
            <a:off x="465455" y="325755"/>
            <a:ext cx="6956425" cy="620395"/>
          </a:xfrm>
          <a:prstGeom prst="rect">
            <a:avLst/>
          </a:prstGeom>
        </p:spPr>
        <p:txBody>
          <a:bodyPr wrap="square">
            <a:noAutofit/>
          </a:bodyPr>
          <a:p>
            <a:pPr algn="just">
              <a:spcAft>
                <a:spcPts val="0"/>
              </a:spcAft>
            </a:pPr>
            <a:r>
              <a:rPr lang="zh-CN" altLang="en-US" sz="3200" b="1" kern="100" dirty="0" smtClean="0">
                <a:solidFill>
                  <a:schemeClr val="bg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charset="0"/>
              </a:rPr>
              <a:t>广西东博会国际会展有限公司</a:t>
            </a:r>
            <a:endParaRPr lang="zh-CN" altLang="en-US" sz="3200" b="1" kern="100" dirty="0" smtClean="0">
              <a:solidFill>
                <a:schemeClr val="bg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charset="0"/>
            </a:endParaRPr>
          </a:p>
        </p:txBody>
      </p:sp>
      <p:sp>
        <p:nvSpPr>
          <p:cNvPr id="10" name="Freeform 20"/>
          <p:cNvSpPr/>
          <p:nvPr/>
        </p:nvSpPr>
        <p:spPr>
          <a:xfrm>
            <a:off x="11099165" y="339725"/>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矩形 2"/>
          <p:cNvSpPr/>
          <p:nvPr/>
        </p:nvSpPr>
        <p:spPr>
          <a:xfrm>
            <a:off x="465455" y="361315"/>
            <a:ext cx="6956425" cy="620395"/>
          </a:xfrm>
          <a:prstGeom prst="rect">
            <a:avLst/>
          </a:prstGeom>
        </p:spPr>
        <p:txBody>
          <a:bodyPr wrap="square">
            <a:noAutofit/>
          </a:bodyPr>
          <a:p>
            <a:pPr algn="just">
              <a:spcAft>
                <a:spcPts val="0"/>
              </a:spcAft>
            </a:pPr>
            <a:r>
              <a:rPr lang="zh-CN" altLang="en-US" sz="3200" b="1" kern="100" dirty="0" smtClean="0">
                <a:solidFill>
                  <a:schemeClr val="bg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charset="0"/>
              </a:rPr>
              <a:t>广西东博会国际会展有限公司</a:t>
            </a:r>
            <a:endParaRPr lang="zh-CN" altLang="en-US" sz="3200" b="1" kern="100" dirty="0" smtClean="0">
              <a:solidFill>
                <a:schemeClr val="bg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charset="0"/>
            </a:endParaRPr>
          </a:p>
        </p:txBody>
      </p:sp>
      <p:sp>
        <p:nvSpPr>
          <p:cNvPr id="6" name="矩形 5"/>
          <p:cNvSpPr/>
          <p:nvPr/>
        </p:nvSpPr>
        <p:spPr>
          <a:xfrm>
            <a:off x="1219835" y="4171950"/>
            <a:ext cx="2153285" cy="2383790"/>
          </a:xfrm>
          <a:prstGeom prst="rect">
            <a:avLst/>
          </a:prstGeom>
          <a:ln w="12700">
            <a:noFill/>
            <a:prstDash val="sysDash"/>
          </a:ln>
        </p:spPr>
        <p:txBody>
          <a:bodyPr vert="horz" wrap="square" lIns="0" tIns="0" rIns="0" bIns="0" rtlCol="0" anchor="t" anchorCtr="0">
            <a:noAutofit/>
          </a:bodyPr>
          <a:p>
            <a:pPr indent="-228600" algn="l">
              <a:lnSpc>
                <a:spcPct val="150000"/>
              </a:lnSpc>
              <a:spcBef>
                <a:spcPct val="0"/>
              </a:spcBef>
              <a:spcAft>
                <a:spcPct val="0"/>
              </a:spcAft>
            </a:pPr>
            <a:r>
              <a:rPr lang="zh-CN" altLang="en-US"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第</a:t>
            </a:r>
            <a:r>
              <a:rPr lang="en-US" altLang="zh-CN"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21</a:t>
            </a:r>
            <a:r>
              <a:rPr lang="zh-CN" altLang="en-US"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届中国</a:t>
            </a:r>
            <a:r>
              <a:rPr lang="en-US" altLang="zh-CN"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a:t>
            </a:r>
            <a:r>
              <a:rPr lang="zh-CN" altLang="en-US"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东盟博览会马来西亚巡展</a:t>
            </a:r>
            <a:endParaRPr lang="zh-CN" altLang="en-US" kern="100" dirty="0" smtClean="0">
              <a:ln>
                <a:noFill/>
                <a:prstDash val="sysDot"/>
              </a:ln>
              <a:solidFill>
                <a:schemeClr val="bg2"/>
              </a:solidFill>
              <a:latin typeface="微软雅黑" panose="020B0503020204020204" charset="-122"/>
              <a:ea typeface="微软雅黑" panose="020B0503020204020204" charset="-122"/>
              <a:cs typeface="Times New Roman" panose="02020603050405020304" charset="0"/>
              <a:sym typeface="+mn-ea"/>
            </a:endParaRPr>
          </a:p>
        </p:txBody>
      </p:sp>
      <p:pic>
        <p:nvPicPr>
          <p:cNvPr id="97" name="图片 96"/>
          <p:cNvPicPr/>
          <p:nvPr/>
        </p:nvPicPr>
        <p:blipFill rotWithShape="1">
          <a:blip r:embed="rId1"/>
          <a:srcRect l="5703" t="6524" r="6855" b="6034"/>
          <a:stretch>
            <a:fillRect/>
          </a:stretch>
        </p:blipFill>
        <p:spPr>
          <a:xfrm>
            <a:off x="1199515" y="1682877"/>
            <a:ext cx="1946043" cy="1946043"/>
          </a:xfrm>
          <a:prstGeom prst="ellipse">
            <a:avLst/>
          </a:prstGeom>
          <a:ln w="3175" cap="flat" cmpd="sng" algn="ctr">
            <a:solidFill>
              <a:schemeClr val="tx1">
                <a:alpha val="20000"/>
                <a:lumMod val="40000"/>
                <a:lumOff val="60000"/>
              </a:schemeClr>
            </a:solidFill>
            <a:prstDash val="solid"/>
            <a:headEnd type="none" w="med" len="med"/>
            <a:tailEnd type="none" w="med" len="med"/>
          </a:ln>
          <a:effectLst>
            <a:outerShdw blurRad="50800" dist="38100" dir="2700000" algn="tl" rotWithShape="0">
              <a:prstClr val="black">
                <a:alpha val="40000"/>
              </a:prstClr>
            </a:outerShdw>
          </a:effectLst>
        </p:spPr>
      </p:pic>
      <p:pic>
        <p:nvPicPr>
          <p:cNvPr id="52" name="图片 51"/>
          <p:cNvPicPr/>
          <p:nvPr/>
        </p:nvPicPr>
        <p:blipFill rotWithShape="1">
          <a:blip r:embed="rId2"/>
          <a:srcRect l="5795" t="7886" r="6945" b="4855"/>
          <a:stretch>
            <a:fillRect/>
          </a:stretch>
        </p:blipFill>
        <p:spPr>
          <a:xfrm>
            <a:off x="3882907" y="1683810"/>
            <a:ext cx="1946043" cy="1946043"/>
          </a:xfrm>
          <a:prstGeom prst="ellipse">
            <a:avLst/>
          </a:prstGeom>
          <a:ln w="3175" cap="flat" cmpd="sng" algn="ctr">
            <a:solidFill>
              <a:schemeClr val="tx1">
                <a:alpha val="20000"/>
                <a:lumMod val="40000"/>
                <a:lumOff val="60000"/>
              </a:schemeClr>
            </a:solidFill>
            <a:prstDash val="solid"/>
            <a:headEnd type="none" w="med" len="med"/>
            <a:tailEnd type="none" w="med" len="med"/>
          </a:ln>
          <a:effectLst>
            <a:outerShdw blurRad="50800" dist="38100" dir="2700000" algn="tl" rotWithShape="0">
              <a:prstClr val="black">
                <a:alpha val="40000"/>
              </a:prstClr>
            </a:outerShdw>
          </a:effectLst>
        </p:spPr>
      </p:pic>
      <p:pic>
        <p:nvPicPr>
          <p:cNvPr id="162" name="图片 161"/>
          <p:cNvPicPr/>
          <p:nvPr/>
        </p:nvPicPr>
        <p:blipFill rotWithShape="1">
          <a:blip r:embed="rId3"/>
          <a:srcRect l="6471" t="8093" r="6471" b="4849"/>
          <a:stretch>
            <a:fillRect/>
          </a:stretch>
        </p:blipFill>
        <p:spPr>
          <a:xfrm>
            <a:off x="9253425" y="1684743"/>
            <a:ext cx="1946043" cy="1946043"/>
          </a:xfrm>
          <a:prstGeom prst="ellipse">
            <a:avLst/>
          </a:prstGeom>
          <a:ln w="3175" cap="flat" cmpd="sng" algn="ctr">
            <a:solidFill>
              <a:schemeClr val="tx1">
                <a:alpha val="20000"/>
                <a:lumMod val="40000"/>
                <a:lumOff val="60000"/>
              </a:schemeClr>
            </a:solidFill>
            <a:prstDash val="solid"/>
            <a:headEnd type="none" w="med" len="med"/>
            <a:tailEnd type="none" w="med" len="med"/>
          </a:ln>
          <a:effectLst>
            <a:outerShdw blurRad="50800" dist="38100" dir="2700000" algn="tl" rotWithShape="0">
              <a:prstClr val="black">
                <a:alpha val="40000"/>
              </a:prstClr>
            </a:outerShdw>
          </a:effectLst>
        </p:spPr>
      </p:pic>
      <p:sp>
        <p:nvSpPr>
          <p:cNvPr id="21" name="矩形 20"/>
          <p:cNvSpPr/>
          <p:nvPr/>
        </p:nvSpPr>
        <p:spPr>
          <a:xfrm>
            <a:off x="9273959" y="4169802"/>
            <a:ext cx="1904042" cy="2383786"/>
          </a:xfrm>
          <a:prstGeom prst="rect">
            <a:avLst/>
          </a:prstGeom>
          <a:ln w="12700">
            <a:noFill/>
            <a:prstDash val="sysDash"/>
          </a:ln>
        </p:spPr>
        <p:txBody>
          <a:bodyPr vert="horz" wrap="square" lIns="0" tIns="0" rIns="0" bIns="0" rtlCol="0" anchor="t" anchorCtr="0">
            <a:noAutofit/>
          </a:bodyPr>
          <a:p>
            <a:pPr indent="-228600" algn="l">
              <a:lnSpc>
                <a:spcPct val="150000"/>
              </a:lnSpc>
              <a:spcBef>
                <a:spcPct val="0"/>
              </a:spcBef>
              <a:spcAft>
                <a:spcPct val="0"/>
              </a:spcAft>
            </a:pPr>
            <a:r>
              <a:rPr lang="en-US" altLang="zh-CN"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2024</a:t>
            </a:r>
            <a:r>
              <a:rPr lang="zh-CN" altLang="en-US"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越南</a:t>
            </a:r>
            <a:r>
              <a:rPr lang="en-US" altLang="zh-CN"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a:t>
            </a:r>
            <a:r>
              <a:rPr lang="zh-CN" altLang="en-US"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老挝商品展</a:t>
            </a:r>
            <a:endParaRPr lang="zh-CN" altLang="en-US" kern="100" dirty="0" smtClean="0">
              <a:ln>
                <a:noFill/>
                <a:prstDash val="sysDot"/>
              </a:ln>
              <a:solidFill>
                <a:schemeClr val="bg2"/>
              </a:solidFill>
              <a:latin typeface="微软雅黑" panose="020B0503020204020204" charset="-122"/>
              <a:ea typeface="微软雅黑" panose="020B0503020204020204" charset="-122"/>
              <a:cs typeface="Times New Roman" panose="02020603050405020304" charset="0"/>
              <a:sym typeface="+mn-ea"/>
            </a:endParaRPr>
          </a:p>
        </p:txBody>
      </p:sp>
      <p:sp>
        <p:nvSpPr>
          <p:cNvPr id="22" name="矩形 21"/>
          <p:cNvSpPr/>
          <p:nvPr/>
        </p:nvSpPr>
        <p:spPr>
          <a:xfrm>
            <a:off x="6590567" y="4174468"/>
            <a:ext cx="1904042" cy="2383786"/>
          </a:xfrm>
          <a:prstGeom prst="rect">
            <a:avLst/>
          </a:prstGeom>
          <a:ln w="12700">
            <a:noFill/>
            <a:prstDash val="sysDash"/>
          </a:ln>
        </p:spPr>
        <p:txBody>
          <a:bodyPr vert="horz" wrap="square" lIns="0" tIns="0" rIns="0" bIns="0" rtlCol="0" anchor="t" anchorCtr="0">
            <a:noAutofit/>
          </a:bodyPr>
          <a:p>
            <a:pPr indent="-228600" algn="l">
              <a:lnSpc>
                <a:spcPct val="150000"/>
              </a:lnSpc>
              <a:spcBef>
                <a:spcPct val="0"/>
              </a:spcBef>
              <a:spcAft>
                <a:spcPct val="0"/>
              </a:spcAft>
            </a:pPr>
            <a:r>
              <a:rPr lang="en-US" altLang="zh-CN"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2024</a:t>
            </a:r>
            <a:r>
              <a:rPr lang="zh-CN" altLang="en-US"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新加坡国际食品饮料博览会</a:t>
            </a:r>
            <a:r>
              <a:rPr lang="en-US" altLang="zh-CN" kern="100" dirty="0" smtClean="0">
                <a:latin typeface="微软雅黑" panose="020B0503020204020204" charset="-122"/>
                <a:ea typeface="微软雅黑" panose="020B0503020204020204" charset="-122"/>
                <a:cs typeface="Times New Roman" panose="02020603050405020304" charset="0"/>
                <a:sym typeface="+mn-ea"/>
              </a:rPr>
              <a:t> </a:t>
            </a:r>
            <a:endParaRPr lang="zh-CN" altLang="en-US" dirty="0">
              <a:ln>
                <a:noFill/>
                <a:prstDash val="sysDot"/>
              </a:ln>
              <a:solidFill>
                <a:schemeClr val="tx1">
                  <a:lumMod val="85000"/>
                  <a:lumOff val="15000"/>
                </a:schemeClr>
              </a:solidFill>
              <a:latin typeface="+mn-ea"/>
              <a:cs typeface="+mn-ea"/>
            </a:endParaRPr>
          </a:p>
        </p:txBody>
      </p:sp>
      <p:sp>
        <p:nvSpPr>
          <p:cNvPr id="23" name="矩形 22"/>
          <p:cNvSpPr/>
          <p:nvPr/>
        </p:nvSpPr>
        <p:spPr>
          <a:xfrm>
            <a:off x="3903345" y="4177665"/>
            <a:ext cx="2359025" cy="2383790"/>
          </a:xfrm>
          <a:prstGeom prst="rect">
            <a:avLst/>
          </a:prstGeom>
          <a:ln w="12700">
            <a:noFill/>
            <a:prstDash val="sysDash"/>
          </a:ln>
        </p:spPr>
        <p:txBody>
          <a:bodyPr vert="horz" wrap="square" lIns="0" tIns="0" rIns="0" bIns="0" rtlCol="0" anchor="t" anchorCtr="0">
            <a:noAutofit/>
          </a:bodyPr>
          <a:p>
            <a:pPr indent="-228600" algn="l">
              <a:lnSpc>
                <a:spcPct val="150000"/>
              </a:lnSpc>
              <a:spcBef>
                <a:spcPct val="0"/>
              </a:spcBef>
              <a:spcAft>
                <a:spcPct val="0"/>
              </a:spcAft>
            </a:pPr>
            <a:r>
              <a:rPr lang="en-US" altLang="zh-CN"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2024</a:t>
            </a:r>
            <a:r>
              <a:rPr lang="zh-CN" altLang="en-US"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中国</a:t>
            </a:r>
            <a:r>
              <a:rPr lang="en-US" altLang="zh-CN"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a:t>
            </a:r>
            <a:r>
              <a:rPr lang="zh-CN" altLang="en-US"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东盟越南机电展</a:t>
            </a:r>
            <a:r>
              <a:rPr lang="en-US" altLang="zh-CN"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 </a:t>
            </a:r>
            <a:endParaRPr lang="en-US" altLang="zh-CN" kern="100" dirty="0" smtClean="0">
              <a:ln>
                <a:noFill/>
                <a:prstDash val="sysDot"/>
              </a:ln>
              <a:solidFill>
                <a:schemeClr val="bg2"/>
              </a:solidFill>
              <a:latin typeface="微软雅黑" panose="020B0503020204020204" charset="-122"/>
              <a:ea typeface="微软雅黑" panose="020B0503020204020204" charset="-122"/>
              <a:cs typeface="Times New Roman" panose="02020603050405020304" charset="0"/>
              <a:sym typeface="+mn-ea"/>
            </a:endParaRPr>
          </a:p>
        </p:txBody>
      </p:sp>
      <p:pic>
        <p:nvPicPr>
          <p:cNvPr id="24" name="图片 23"/>
          <p:cNvPicPr/>
          <p:nvPr/>
        </p:nvPicPr>
        <p:blipFill rotWithShape="1">
          <a:blip r:embed="rId4"/>
          <a:srcRect l="5610" t="5265" r="5387" b="5733"/>
          <a:stretch>
            <a:fillRect/>
          </a:stretch>
        </p:blipFill>
        <p:spPr>
          <a:xfrm>
            <a:off x="6565366" y="1673543"/>
            <a:ext cx="1954443" cy="1954443"/>
          </a:xfrm>
          <a:prstGeom prst="ellipse">
            <a:avLst/>
          </a:prstGeom>
          <a:ln w="3175" cap="flat" cmpd="sng" algn="ctr">
            <a:solidFill>
              <a:schemeClr val="tx1">
                <a:alpha val="20000"/>
                <a:lumMod val="40000"/>
                <a:lumOff val="60000"/>
              </a:schemeClr>
            </a:solidFill>
            <a:prstDash val="solid"/>
            <a:headEnd type="none" w="med" len="med"/>
            <a:tailEnd type="none" w="med" len="med"/>
          </a:ln>
          <a:effectLst>
            <a:outerShdw blurRad="50800" dist="38100" dir="2700000" algn="tl" rotWithShape="0">
              <a:prstClr val="black">
                <a:alpha val="40000"/>
              </a:prstClr>
            </a:outerShdw>
          </a:effectLst>
        </p:spPr>
      </p:pic>
      <p:sp>
        <p:nvSpPr>
          <p:cNvPr id="27" name="矩形 26"/>
          <p:cNvSpPr/>
          <p:nvPr/>
        </p:nvSpPr>
        <p:spPr>
          <a:xfrm>
            <a:off x="3632200" y="5599430"/>
            <a:ext cx="4340225" cy="645160"/>
          </a:xfrm>
          <a:prstGeom prst="rect">
            <a:avLst/>
          </a:prstGeom>
        </p:spPr>
        <p:txBody>
          <a:bodyPr wrap="square">
            <a:spAutoFit/>
          </a:bodyPr>
          <a:p>
            <a:pPr algn="just">
              <a:spcAft>
                <a:spcPts val="0"/>
              </a:spcAft>
            </a:pPr>
            <a:r>
              <a:rPr lang="en-US" altLang="zh-CN" sz="3600" b="1" kern="100" dirty="0" smtClean="0">
                <a:solidFill>
                  <a:schemeClr val="bg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charset="0"/>
              </a:rPr>
              <a:t>2024</a:t>
            </a:r>
            <a:r>
              <a:rPr lang="zh-CN" altLang="en-US" sz="3600" b="1" kern="100" dirty="0" smtClean="0">
                <a:solidFill>
                  <a:schemeClr val="bg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charset="0"/>
              </a:rPr>
              <a:t>年境外展计划</a:t>
            </a:r>
            <a:endParaRPr lang="zh-CN" altLang="en-US" sz="3600" b="1" kern="100" dirty="0" smtClean="0">
              <a:solidFill>
                <a:schemeClr val="bg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charset="0"/>
            </a:endParaRPr>
          </a:p>
        </p:txBody>
      </p:sp>
      <p:sp>
        <p:nvSpPr>
          <p:cNvPr id="14" name="Freeform 20"/>
          <p:cNvSpPr/>
          <p:nvPr/>
        </p:nvSpPr>
        <p:spPr>
          <a:xfrm>
            <a:off x="11099165" y="339725"/>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5"/>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矩形 2"/>
          <p:cNvSpPr/>
          <p:nvPr/>
        </p:nvSpPr>
        <p:spPr>
          <a:xfrm>
            <a:off x="465455" y="361315"/>
            <a:ext cx="6956425" cy="620395"/>
          </a:xfrm>
          <a:prstGeom prst="rect">
            <a:avLst/>
          </a:prstGeom>
        </p:spPr>
        <p:txBody>
          <a:bodyPr wrap="square">
            <a:noAutofit/>
          </a:bodyPr>
          <a:p>
            <a:pPr algn="just">
              <a:spcAft>
                <a:spcPts val="0"/>
              </a:spcAft>
            </a:pPr>
            <a:r>
              <a:rPr lang="zh-CN" altLang="en-US" sz="3200" b="1" kern="100" dirty="0" smtClean="0">
                <a:solidFill>
                  <a:schemeClr val="bg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charset="0"/>
              </a:rPr>
              <a:t>广西东博会国际会展有限公司</a:t>
            </a:r>
            <a:endParaRPr lang="zh-CN" altLang="en-US" sz="3200" b="1" kern="100" dirty="0" smtClean="0">
              <a:solidFill>
                <a:schemeClr val="bg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charset="0"/>
            </a:endParaRPr>
          </a:p>
        </p:txBody>
      </p:sp>
      <p:sp>
        <p:nvSpPr>
          <p:cNvPr id="14" name="Freeform 20"/>
          <p:cNvSpPr/>
          <p:nvPr/>
        </p:nvSpPr>
        <p:spPr>
          <a:xfrm>
            <a:off x="11099165" y="339725"/>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
        <p:nvSpPr>
          <p:cNvPr id="2" name="矩形 1"/>
          <p:cNvSpPr/>
          <p:nvPr/>
        </p:nvSpPr>
        <p:spPr>
          <a:xfrm>
            <a:off x="1206079" y="4172134"/>
            <a:ext cx="2121513" cy="2383786"/>
          </a:xfrm>
          <a:prstGeom prst="rect">
            <a:avLst/>
          </a:prstGeom>
          <a:ln w="12700">
            <a:noFill/>
            <a:prstDash val="sysDash"/>
          </a:ln>
        </p:spPr>
        <p:txBody>
          <a:bodyPr vert="horz" wrap="square" lIns="0" tIns="0" rIns="0" bIns="0" rtlCol="0" anchor="t" anchorCtr="0">
            <a:noAutofit/>
          </a:bodyPr>
          <a:p>
            <a:pPr algn="just">
              <a:lnSpc>
                <a:spcPct val="150000"/>
              </a:lnSpc>
              <a:spcAft>
                <a:spcPts val="0"/>
              </a:spcAft>
            </a:pPr>
            <a:r>
              <a:rPr lang="en-US" altLang="zh-CN"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2024</a:t>
            </a:r>
            <a:r>
              <a:rPr lang="zh-CN" altLang="en-US"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东盟东部增长区商业发展大会</a:t>
            </a:r>
            <a:endParaRPr lang="zh-CN" altLang="en-US" kern="100" dirty="0" smtClean="0">
              <a:ln>
                <a:noFill/>
                <a:prstDash val="sysDot"/>
              </a:ln>
              <a:solidFill>
                <a:schemeClr val="bg2"/>
              </a:solidFill>
              <a:latin typeface="微软雅黑" panose="020B0503020204020204" charset="-122"/>
              <a:ea typeface="微软雅黑" panose="020B0503020204020204" charset="-122"/>
              <a:cs typeface="Times New Roman" panose="02020603050405020304" charset="0"/>
              <a:sym typeface="+mn-ea"/>
            </a:endParaRPr>
          </a:p>
        </p:txBody>
      </p:sp>
      <p:pic>
        <p:nvPicPr>
          <p:cNvPr id="4" name="图片 3"/>
          <p:cNvPicPr/>
          <p:nvPr/>
        </p:nvPicPr>
        <p:blipFill rotWithShape="1">
          <a:blip r:embed="rId1"/>
          <a:srcRect l="5703" t="6524" r="6855" b="6034"/>
          <a:stretch>
            <a:fillRect/>
          </a:stretch>
        </p:blipFill>
        <p:spPr>
          <a:xfrm>
            <a:off x="1185545" y="1682877"/>
            <a:ext cx="1946043" cy="1946043"/>
          </a:xfrm>
          <a:prstGeom prst="ellipse">
            <a:avLst/>
          </a:prstGeom>
          <a:ln w="3175" cap="flat" cmpd="sng" algn="ctr">
            <a:solidFill>
              <a:schemeClr val="tx1">
                <a:alpha val="20000"/>
                <a:lumMod val="40000"/>
                <a:lumOff val="60000"/>
              </a:schemeClr>
            </a:solidFill>
            <a:prstDash val="solid"/>
            <a:headEnd type="none" w="med" len="med"/>
            <a:tailEnd type="none" w="med" len="med"/>
          </a:ln>
          <a:effectLst>
            <a:outerShdw blurRad="50800" dist="38100" dir="2700000" algn="tl" rotWithShape="0">
              <a:prstClr val="black">
                <a:alpha val="40000"/>
              </a:prstClr>
            </a:outerShdw>
          </a:effectLst>
        </p:spPr>
      </p:pic>
      <p:pic>
        <p:nvPicPr>
          <p:cNvPr id="5" name="图片 4"/>
          <p:cNvPicPr/>
          <p:nvPr/>
        </p:nvPicPr>
        <p:blipFill rotWithShape="1">
          <a:blip r:embed="rId2"/>
          <a:srcRect l="5795" t="7886" r="6945" b="4855"/>
          <a:stretch>
            <a:fillRect/>
          </a:stretch>
        </p:blipFill>
        <p:spPr>
          <a:xfrm>
            <a:off x="3868937" y="1683810"/>
            <a:ext cx="1946043" cy="1946043"/>
          </a:xfrm>
          <a:prstGeom prst="ellipse">
            <a:avLst/>
          </a:prstGeom>
          <a:ln w="3175" cap="flat" cmpd="sng" algn="ctr">
            <a:solidFill>
              <a:schemeClr val="tx1">
                <a:alpha val="20000"/>
                <a:lumMod val="40000"/>
                <a:lumOff val="60000"/>
              </a:schemeClr>
            </a:solidFill>
            <a:prstDash val="solid"/>
            <a:headEnd type="none" w="med" len="med"/>
            <a:tailEnd type="none" w="med" len="med"/>
          </a:ln>
          <a:effectLst>
            <a:outerShdw blurRad="50800" dist="38100" dir="2700000" algn="tl" rotWithShape="0">
              <a:prstClr val="black">
                <a:alpha val="40000"/>
              </a:prstClr>
            </a:outerShdw>
          </a:effectLst>
        </p:spPr>
      </p:pic>
      <p:pic>
        <p:nvPicPr>
          <p:cNvPr id="7" name="图片 6"/>
          <p:cNvPicPr/>
          <p:nvPr/>
        </p:nvPicPr>
        <p:blipFill rotWithShape="1">
          <a:blip r:embed="rId3"/>
          <a:srcRect l="6471" t="8093" r="6471" b="4849"/>
          <a:stretch>
            <a:fillRect/>
          </a:stretch>
        </p:blipFill>
        <p:spPr>
          <a:xfrm>
            <a:off x="9239455" y="1684743"/>
            <a:ext cx="1946043" cy="1946043"/>
          </a:xfrm>
          <a:prstGeom prst="ellipse">
            <a:avLst/>
          </a:prstGeom>
          <a:ln w="3175" cap="flat" cmpd="sng" algn="ctr">
            <a:solidFill>
              <a:schemeClr val="tx1">
                <a:alpha val="20000"/>
                <a:lumMod val="40000"/>
                <a:lumOff val="60000"/>
              </a:schemeClr>
            </a:solidFill>
            <a:prstDash val="solid"/>
            <a:headEnd type="none" w="med" len="med"/>
            <a:tailEnd type="none" w="med" len="med"/>
          </a:ln>
          <a:effectLst>
            <a:outerShdw blurRad="50800" dist="38100" dir="2700000" algn="tl" rotWithShape="0">
              <a:prstClr val="black">
                <a:alpha val="40000"/>
              </a:prstClr>
            </a:outerShdw>
          </a:effectLst>
        </p:spPr>
      </p:pic>
      <p:sp>
        <p:nvSpPr>
          <p:cNvPr id="8" name="矩形 7"/>
          <p:cNvSpPr/>
          <p:nvPr/>
        </p:nvSpPr>
        <p:spPr>
          <a:xfrm>
            <a:off x="9259989" y="4169802"/>
            <a:ext cx="1904042" cy="2383786"/>
          </a:xfrm>
          <a:prstGeom prst="rect">
            <a:avLst/>
          </a:prstGeom>
          <a:ln w="12700">
            <a:noFill/>
            <a:prstDash val="sysDash"/>
          </a:ln>
        </p:spPr>
        <p:txBody>
          <a:bodyPr vert="horz" wrap="square" lIns="0" tIns="0" rIns="0" bIns="0" rtlCol="0" anchor="t" anchorCtr="0">
            <a:noAutofit/>
          </a:bodyPr>
          <a:p>
            <a:pPr indent="-228600" algn="l">
              <a:lnSpc>
                <a:spcPct val="150000"/>
              </a:lnSpc>
              <a:spcBef>
                <a:spcPct val="0"/>
              </a:spcBef>
              <a:spcAft>
                <a:spcPct val="0"/>
              </a:spcAft>
            </a:pPr>
            <a:r>
              <a:rPr lang="en-US" altLang="zh-CN"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2024</a:t>
            </a:r>
            <a:r>
              <a:rPr lang="zh-CN" altLang="en-US"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俄罗斯国际工业与能源装备博览会</a:t>
            </a:r>
            <a:endParaRPr lang="zh-CN" altLang="en-US" kern="100" dirty="0" smtClean="0">
              <a:ln>
                <a:noFill/>
                <a:prstDash val="sysDot"/>
              </a:ln>
              <a:solidFill>
                <a:schemeClr val="bg2"/>
              </a:solidFill>
              <a:latin typeface="微软雅黑" panose="020B0503020204020204" charset="-122"/>
              <a:ea typeface="微软雅黑" panose="020B0503020204020204" charset="-122"/>
              <a:cs typeface="Times New Roman" panose="02020603050405020304" charset="0"/>
              <a:sym typeface="+mn-ea"/>
            </a:endParaRPr>
          </a:p>
        </p:txBody>
      </p:sp>
      <p:sp>
        <p:nvSpPr>
          <p:cNvPr id="9" name="矩形 8"/>
          <p:cNvSpPr/>
          <p:nvPr/>
        </p:nvSpPr>
        <p:spPr>
          <a:xfrm>
            <a:off x="6576597" y="4174468"/>
            <a:ext cx="1904042" cy="2383786"/>
          </a:xfrm>
          <a:prstGeom prst="rect">
            <a:avLst/>
          </a:prstGeom>
          <a:ln w="12700">
            <a:noFill/>
            <a:prstDash val="sysDash"/>
          </a:ln>
        </p:spPr>
        <p:txBody>
          <a:bodyPr vert="horz" wrap="square" lIns="0" tIns="0" rIns="0" bIns="0" rtlCol="0" anchor="t" anchorCtr="0">
            <a:noAutofit/>
          </a:bodyPr>
          <a:p>
            <a:pPr indent="-228600" algn="l">
              <a:lnSpc>
                <a:spcPct val="150000"/>
              </a:lnSpc>
              <a:spcBef>
                <a:spcPct val="0"/>
              </a:spcBef>
              <a:spcAft>
                <a:spcPct val="0"/>
              </a:spcAft>
            </a:pPr>
            <a:r>
              <a:rPr lang="zh-CN" altLang="en-US"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香港国际水果蔬菜展览会</a:t>
            </a:r>
            <a:r>
              <a:rPr lang="en-US" altLang="zh-CN" kern="100" dirty="0" smtClean="0">
                <a:latin typeface="微软雅黑" panose="020B0503020204020204" charset="-122"/>
                <a:ea typeface="微软雅黑" panose="020B0503020204020204" charset="-122"/>
                <a:cs typeface="Times New Roman" panose="02020603050405020304" charset="0"/>
                <a:sym typeface="+mn-ea"/>
              </a:rPr>
              <a:t> </a:t>
            </a:r>
            <a:endParaRPr lang="zh-CN" altLang="en-US" dirty="0">
              <a:ln>
                <a:noFill/>
                <a:prstDash val="sysDot"/>
              </a:ln>
              <a:solidFill>
                <a:schemeClr val="tx1">
                  <a:lumMod val="85000"/>
                  <a:lumOff val="15000"/>
                </a:schemeClr>
              </a:solidFill>
              <a:latin typeface="+mn-ea"/>
              <a:cs typeface="+mn-ea"/>
            </a:endParaRPr>
          </a:p>
        </p:txBody>
      </p:sp>
      <p:sp>
        <p:nvSpPr>
          <p:cNvPr id="10" name="矩形 9"/>
          <p:cNvSpPr/>
          <p:nvPr/>
        </p:nvSpPr>
        <p:spPr>
          <a:xfrm>
            <a:off x="3889471" y="4177734"/>
            <a:ext cx="2125247" cy="2383786"/>
          </a:xfrm>
          <a:prstGeom prst="rect">
            <a:avLst/>
          </a:prstGeom>
          <a:ln w="12700">
            <a:noFill/>
            <a:prstDash val="sysDash"/>
          </a:ln>
        </p:spPr>
        <p:txBody>
          <a:bodyPr vert="horz" wrap="square" lIns="0" tIns="0" rIns="0" bIns="0" rtlCol="0" anchor="t" anchorCtr="0">
            <a:noAutofit/>
          </a:bodyPr>
          <a:p>
            <a:pPr indent="-228600" algn="l">
              <a:lnSpc>
                <a:spcPct val="150000"/>
              </a:lnSpc>
              <a:spcBef>
                <a:spcPct val="0"/>
              </a:spcBef>
              <a:spcAft>
                <a:spcPct val="0"/>
              </a:spcAft>
            </a:pPr>
            <a:r>
              <a:rPr lang="zh-CN" altLang="en-US"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第</a:t>
            </a:r>
            <a:r>
              <a:rPr lang="en-US" altLang="zh-CN"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17</a:t>
            </a:r>
            <a:r>
              <a:rPr lang="zh-CN" altLang="en-US"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届柬埔寨进出口商品展</a:t>
            </a:r>
            <a:r>
              <a:rPr lang="en-US" altLang="zh-CN" kern="100" dirty="0" smtClean="0">
                <a:solidFill>
                  <a:schemeClr val="bg2"/>
                </a:solidFill>
                <a:latin typeface="微软雅黑" panose="020B0503020204020204" charset="-122"/>
                <a:ea typeface="微软雅黑" panose="020B0503020204020204" charset="-122"/>
                <a:cs typeface="Times New Roman" panose="02020603050405020304" charset="0"/>
                <a:sym typeface="+mn-ea"/>
              </a:rPr>
              <a:t> </a:t>
            </a:r>
            <a:endParaRPr lang="en-US" altLang="zh-CN" kern="100" dirty="0" smtClean="0">
              <a:ln>
                <a:noFill/>
                <a:prstDash val="sysDot"/>
              </a:ln>
              <a:solidFill>
                <a:schemeClr val="bg2"/>
              </a:solidFill>
              <a:latin typeface="微软雅黑" panose="020B0503020204020204" charset="-122"/>
              <a:ea typeface="微软雅黑" panose="020B0503020204020204" charset="-122"/>
              <a:cs typeface="Times New Roman" panose="02020603050405020304" charset="0"/>
              <a:sym typeface="+mn-ea"/>
            </a:endParaRPr>
          </a:p>
        </p:txBody>
      </p:sp>
      <p:pic>
        <p:nvPicPr>
          <p:cNvPr id="11" name="图片 10"/>
          <p:cNvPicPr/>
          <p:nvPr/>
        </p:nvPicPr>
        <p:blipFill rotWithShape="1">
          <a:blip r:embed="rId4"/>
          <a:srcRect l="5610" t="5265" r="5387" b="5733"/>
          <a:stretch>
            <a:fillRect/>
          </a:stretch>
        </p:blipFill>
        <p:spPr>
          <a:xfrm>
            <a:off x="6551396" y="1673543"/>
            <a:ext cx="1954443" cy="1954443"/>
          </a:xfrm>
          <a:prstGeom prst="ellipse">
            <a:avLst/>
          </a:prstGeom>
          <a:ln w="3175" cap="flat" cmpd="sng" algn="ctr">
            <a:solidFill>
              <a:schemeClr val="tx1">
                <a:alpha val="20000"/>
                <a:lumMod val="40000"/>
                <a:lumOff val="60000"/>
              </a:schemeClr>
            </a:solidFill>
            <a:prstDash val="solid"/>
            <a:headEnd type="none" w="med" len="med"/>
            <a:tailEnd type="none" w="med" len="med"/>
          </a:ln>
          <a:effectLst>
            <a:outerShdw blurRad="50800" dist="38100" dir="2700000" algn="tl" rotWithShape="0">
              <a:prstClr val="black">
                <a:alpha val="40000"/>
              </a:prstClr>
            </a:outerShdw>
          </a:effectLst>
        </p:spPr>
      </p:pic>
      <p:sp>
        <p:nvSpPr>
          <p:cNvPr id="12" name="矩形 11"/>
          <p:cNvSpPr/>
          <p:nvPr/>
        </p:nvSpPr>
        <p:spPr>
          <a:xfrm>
            <a:off x="3659505" y="5584825"/>
            <a:ext cx="4340225" cy="645160"/>
          </a:xfrm>
          <a:prstGeom prst="rect">
            <a:avLst/>
          </a:prstGeom>
        </p:spPr>
        <p:txBody>
          <a:bodyPr wrap="square">
            <a:spAutoFit/>
          </a:bodyPr>
          <a:p>
            <a:pPr algn="just">
              <a:spcAft>
                <a:spcPts val="0"/>
              </a:spcAft>
            </a:pPr>
            <a:r>
              <a:rPr lang="en-US" altLang="zh-CN" sz="3600" b="1" kern="100" dirty="0" smtClean="0">
                <a:solidFill>
                  <a:schemeClr val="bg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charset="0"/>
              </a:rPr>
              <a:t>2024</a:t>
            </a:r>
            <a:r>
              <a:rPr lang="zh-CN" altLang="en-US" sz="3600" b="1" kern="100" dirty="0" smtClean="0">
                <a:solidFill>
                  <a:schemeClr val="bg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charset="0"/>
              </a:rPr>
              <a:t>年境外展计划</a:t>
            </a:r>
            <a:endParaRPr lang="zh-CN" altLang="en-US" sz="3600" b="1" kern="100" dirty="0" smtClean="0">
              <a:solidFill>
                <a:schemeClr val="bg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charset="0"/>
            </a:endParaRPr>
          </a:p>
        </p:txBody>
      </p:sp>
    </p:spTree>
    <p:custDataLst>
      <p:tags r:id="rId5"/>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p:nvPr>
            <p:ph type="body" idx="5"/>
          </p:nvPr>
        </p:nvSpPr>
        <p:spPr/>
        <p:txBody>
          <a:bodyPr/>
          <a:p>
            <a:endParaRPr lang="zh-CN" altLang="en-US"/>
          </a:p>
        </p:txBody>
      </p:sp>
      <p:sp>
        <p:nvSpPr>
          <p:cNvPr id="3" name="标题 2"/>
          <p:cNvSpPr/>
          <p:nvPr>
            <p:ph type="title" idx="4"/>
          </p:nvPr>
        </p:nvSpPr>
        <p:spPr/>
        <p:txBody>
          <a:bodyPr/>
          <a:p>
            <a:endParaRPr lang="zh-CN" altLang="en-US"/>
          </a:p>
        </p:txBody>
      </p:sp>
      <p:sp>
        <p:nvSpPr>
          <p:cNvPr id="47" name="矩形: 圆角 46"/>
          <p:cNvSpPr/>
          <p:nvPr/>
        </p:nvSpPr>
        <p:spPr>
          <a:xfrm>
            <a:off x="3559290" y="2133601"/>
            <a:ext cx="8054540" cy="2730499"/>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p:nvPr/>
        </p:nvSpPr>
        <p:spPr>
          <a:xfrm>
            <a:off x="5506720" y="2559685"/>
            <a:ext cx="4914900" cy="1322070"/>
          </a:xfrm>
          <a:prstGeom prst="rect">
            <a:avLst/>
          </a:prstGeom>
          <a:noFill/>
        </p:spPr>
        <p:txBody>
          <a:bodyPr vert="horz" wrap="square" rtlCol="0">
            <a:spAutoFit/>
          </a:bodyPr>
          <a:lstStyle/>
          <a:p>
            <a:pPr algn="dist"/>
            <a:r>
              <a:rPr lang="zh-CN" altLang="en-US" sz="80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展会简介</a:t>
            </a:r>
            <a:endParaRPr lang="zh-CN" altLang="en-US" sz="80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p:txBody>
      </p:sp>
      <p:sp>
        <p:nvSpPr>
          <p:cNvPr id="48" name="文本框 47"/>
          <p:cNvSpPr/>
          <p:nvPr/>
        </p:nvSpPr>
        <p:spPr>
          <a:xfrm>
            <a:off x="254094" y="1890717"/>
            <a:ext cx="3135085" cy="3215005"/>
          </a:xfrm>
          <a:prstGeom prst="rect">
            <a:avLst/>
          </a:prstGeom>
          <a:noFill/>
        </p:spPr>
        <p:txBody>
          <a:bodyPr wrap="square" rtlCol="0">
            <a:spAutoFit/>
          </a:bodyPr>
          <a:lstStyle/>
          <a:p>
            <a:pPr algn="ctr"/>
            <a:r>
              <a:rPr lang="en-US" altLang="zh-CN" sz="8800" dirty="0">
                <a:solidFill>
                  <a:schemeClr val="bg2"/>
                </a:solidFill>
                <a:latin typeface="思源黑体 Heavy" panose="020B0A00000000000000" charset="-122"/>
                <a:ea typeface="思源黑体 Heavy" panose="020B0A00000000000000" charset="-122"/>
                <a:cs typeface="+mn-ea"/>
                <a:sym typeface="+mn-lt"/>
              </a:rPr>
              <a:t>PART </a:t>
            </a:r>
            <a:r>
              <a:rPr lang="en-US" altLang="zh-CN" sz="11500" dirty="0">
                <a:solidFill>
                  <a:schemeClr val="bg2"/>
                </a:solidFill>
                <a:latin typeface="思源黑体 Heavy" panose="020B0A00000000000000" charset="-122"/>
                <a:ea typeface="思源黑体 Heavy" panose="020B0A00000000000000" charset="-122"/>
                <a:cs typeface="+mn-ea"/>
                <a:sym typeface="+mn-lt"/>
              </a:rPr>
              <a:t>02</a:t>
            </a:r>
            <a:endParaRPr lang="en-US" altLang="zh-CN" sz="11500" dirty="0">
              <a:solidFill>
                <a:schemeClr val="bg2"/>
              </a:solidFill>
              <a:latin typeface="思源黑体 Heavy" panose="020B0A00000000000000" charset="-122"/>
              <a:ea typeface="思源黑体 Heavy" panose="020B0A00000000000000" charset="-122"/>
              <a:cs typeface="+mn-ea"/>
              <a:sym typeface="+mn-lt"/>
            </a:endParaRPr>
          </a:p>
        </p:txBody>
      </p:sp>
      <p:sp>
        <p:nvSpPr>
          <p:cNvPr id="49" name="PA_库_文本框 18"/>
          <p:cNvSpPr/>
          <p:nvPr/>
        </p:nvSpPr>
        <p:spPr>
          <a:xfrm>
            <a:off x="4709160" y="3798570"/>
            <a:ext cx="6384290" cy="662305"/>
          </a:xfrm>
          <a:prstGeom prst="rect">
            <a:avLst/>
          </a:prstGeom>
          <a:noFill/>
        </p:spPr>
        <p:txBody>
          <a:bodyPr vert="horz" wrap="square" rtlCol="0">
            <a:noAutofit/>
          </a:bodyPr>
          <a:lstStyle/>
          <a:p>
            <a:pPr algn="ctr">
              <a:lnSpc>
                <a:spcPct val="150000"/>
              </a:lnSpc>
            </a:pPr>
            <a:r>
              <a:rPr lang="zh-CN" altLang="en-US" sz="2800" dirty="0">
                <a:solidFill>
                  <a:schemeClr val="tx1">
                    <a:lumMod val="75000"/>
                    <a:lumOff val="25000"/>
                  </a:schemeClr>
                </a:solidFill>
                <a:cs typeface="+mn-ea"/>
                <a:sym typeface="+mn-lt"/>
              </a:rPr>
              <a:t>EXHIBITION INTRODUCTION</a:t>
            </a:r>
            <a:endParaRPr lang="zh-CN" altLang="en-US" sz="2800" dirty="0">
              <a:solidFill>
                <a:schemeClr val="tx1">
                  <a:lumMod val="75000"/>
                  <a:lumOff val="25000"/>
                </a:schemeClr>
              </a:solidFill>
              <a:cs typeface="+mn-ea"/>
              <a:sym typeface="+mn-lt"/>
            </a:endParaRPr>
          </a:p>
        </p:txBody>
      </p:sp>
      <p:sp>
        <p:nvSpPr>
          <p:cNvPr id="5" name="椭圆 4"/>
          <p:cNvSpPr/>
          <p:nvPr/>
        </p:nvSpPr>
        <p:spPr>
          <a:xfrm>
            <a:off x="4035425" y="2725420"/>
            <a:ext cx="1186815" cy="1187024"/>
          </a:xfrm>
          <a:prstGeom prst="ellipse">
            <a:avLst/>
          </a:prstGeom>
          <a:gradFill>
            <a:gsLst>
              <a:gs pos="0">
                <a:srgbClr val="007BD3"/>
              </a:gs>
              <a:gs pos="100000">
                <a:srgbClr val="034373"/>
              </a:gs>
            </a:gsLst>
            <a:lin ang="5400000" scaled="0"/>
          </a:gradFill>
          <a:ln w="127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2"/>
              </a:solidFill>
              <a:cs typeface="+mn-ea"/>
              <a:sym typeface="+mn-lt"/>
            </a:endParaRPr>
          </a:p>
        </p:txBody>
      </p:sp>
      <p:sp>
        <p:nvSpPr>
          <p:cNvPr id="6" name="restaurant-utensils_18500"/>
          <p:cNvSpPr/>
          <p:nvPr/>
        </p:nvSpPr>
        <p:spPr>
          <a:xfrm>
            <a:off x="4059130" y="2799132"/>
            <a:ext cx="1121516" cy="1120088"/>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sp>
        <p:nvSpPr>
          <p:cNvPr id="9" name="Freeform 20"/>
          <p:cNvSpPr/>
          <p:nvPr/>
        </p:nvSpPr>
        <p:spPr>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圆角 46"/>
          <p:cNvSpPr/>
          <p:nvPr/>
        </p:nvSpPr>
        <p:spPr>
          <a:xfrm>
            <a:off x="1217295" y="1666875"/>
            <a:ext cx="9409430" cy="4166235"/>
          </a:xfrm>
          <a:prstGeom prst="roundRect">
            <a:avLst>
              <a:gd name="adj" fmla="val 4919"/>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400" b="1">
                <a:solidFill>
                  <a:schemeClr val="tx1"/>
                </a:solidFill>
                <a:cs typeface="+mn-ea"/>
                <a:sym typeface="+mn-lt"/>
              </a:rPr>
              <a:t>名称：</a:t>
            </a:r>
            <a:r>
              <a:rPr lang="zh-CN" altLang="en-US" sz="3400">
                <a:solidFill>
                  <a:schemeClr val="tx1"/>
                </a:solidFill>
                <a:cs typeface="+mn-ea"/>
                <a:sym typeface="+mn-lt"/>
              </a:rPr>
              <a:t>2024狮城国际食品饮料展览会暨2024亚太国际食品展</a:t>
            </a:r>
            <a:endParaRPr lang="zh-CN" altLang="en-US" sz="3400">
              <a:solidFill>
                <a:schemeClr val="tx1"/>
              </a:solidFill>
              <a:cs typeface="+mn-ea"/>
              <a:sym typeface="+mn-lt"/>
            </a:endParaRPr>
          </a:p>
          <a:p>
            <a:pPr algn="l"/>
            <a:r>
              <a:rPr lang="zh-CN" altLang="en-US" sz="3400" b="1">
                <a:solidFill>
                  <a:schemeClr val="tx1"/>
                </a:solidFill>
                <a:cs typeface="+mn-ea"/>
                <a:sym typeface="+mn-lt"/>
              </a:rPr>
              <a:t>时间：</a:t>
            </a:r>
            <a:r>
              <a:rPr lang="zh-CN" altLang="en-US" sz="3400">
                <a:solidFill>
                  <a:schemeClr val="tx1"/>
                </a:solidFill>
                <a:cs typeface="+mn-ea"/>
                <a:sym typeface="+mn-lt"/>
              </a:rPr>
              <a:t>2024年12月6—</a:t>
            </a:r>
            <a:r>
              <a:rPr lang="en-US" altLang="zh-CN" sz="3400">
                <a:solidFill>
                  <a:schemeClr val="tx1"/>
                </a:solidFill>
                <a:cs typeface="+mn-ea"/>
                <a:sym typeface="+mn-lt"/>
              </a:rPr>
              <a:t>9</a:t>
            </a:r>
            <a:r>
              <a:rPr lang="zh-CN" altLang="en-US" sz="3400">
                <a:solidFill>
                  <a:schemeClr val="tx1"/>
                </a:solidFill>
                <a:cs typeface="+mn-ea"/>
                <a:sym typeface="+mn-lt"/>
              </a:rPr>
              <a:t>日</a:t>
            </a:r>
            <a:endParaRPr lang="zh-CN" altLang="en-US" sz="3400">
              <a:solidFill>
                <a:schemeClr val="tx1"/>
              </a:solidFill>
              <a:cs typeface="+mn-ea"/>
              <a:sym typeface="+mn-lt"/>
            </a:endParaRPr>
          </a:p>
          <a:p>
            <a:pPr algn="l"/>
            <a:r>
              <a:rPr lang="zh-CN" altLang="en-US" sz="3400" b="1">
                <a:solidFill>
                  <a:schemeClr val="tx1"/>
                </a:solidFill>
                <a:cs typeface="+mn-ea"/>
                <a:sym typeface="+mn-lt"/>
              </a:rPr>
              <a:t>地点：</a:t>
            </a:r>
            <a:r>
              <a:rPr lang="zh-CN" altLang="en-US" sz="3400">
                <a:solidFill>
                  <a:schemeClr val="tx1"/>
                </a:solidFill>
                <a:cs typeface="+mn-ea"/>
                <a:sym typeface="+mn-lt"/>
              </a:rPr>
              <a:t>新加坡博览中心（Singapore EXPO）</a:t>
            </a:r>
            <a:endParaRPr lang="zh-CN" altLang="en-US" sz="3400">
              <a:solidFill>
                <a:schemeClr val="tx1"/>
              </a:solidFill>
              <a:cs typeface="+mn-ea"/>
              <a:sym typeface="+mn-lt"/>
            </a:endParaRPr>
          </a:p>
          <a:p>
            <a:pPr algn="l"/>
            <a:r>
              <a:rPr lang="zh-CN" altLang="en-US" sz="3400" b="1">
                <a:solidFill>
                  <a:schemeClr val="tx1"/>
                </a:solidFill>
                <a:cs typeface="+mn-ea"/>
                <a:sym typeface="+mn-lt"/>
              </a:rPr>
              <a:t>规模：</a:t>
            </a:r>
            <a:r>
              <a:rPr lang="zh-CN" altLang="en-US" sz="3400">
                <a:solidFill>
                  <a:schemeClr val="tx1"/>
                </a:solidFill>
                <a:cs typeface="+mn-ea"/>
                <a:sym typeface="+mn-lt"/>
              </a:rPr>
              <a:t>15000㎡，预计观众超40000人</a:t>
            </a:r>
            <a:endParaRPr lang="zh-CN" altLang="en-US" sz="3400">
              <a:solidFill>
                <a:schemeClr val="tx1"/>
              </a:solidFill>
              <a:cs typeface="+mn-ea"/>
              <a:sym typeface="+mn-lt"/>
            </a:endParaRPr>
          </a:p>
        </p:txBody>
      </p:sp>
      <p:sp>
        <p:nvSpPr>
          <p:cNvPr id="15" name="restaurant-utensils_18500"/>
          <p:cNvSpPr/>
          <p:nvPr/>
        </p:nvSpPr>
        <p:spPr>
          <a:xfrm>
            <a:off x="456034" y="262608"/>
            <a:ext cx="846087" cy="844832"/>
          </a:xfrm>
          <a:custGeom>
            <a:avLst/>
            <a:gdLst>
              <a:gd name="connsiteX0" fmla="*/ 393543 w 607673"/>
              <a:gd name="connsiteY0" fmla="*/ 228632 h 606792"/>
              <a:gd name="connsiteX1" fmla="*/ 393543 w 607673"/>
              <a:gd name="connsiteY1" fmla="*/ 378301 h 606792"/>
              <a:gd name="connsiteX2" fmla="*/ 350075 w 607673"/>
              <a:gd name="connsiteY2" fmla="*/ 378301 h 606792"/>
              <a:gd name="connsiteX3" fmla="*/ 393543 w 607673"/>
              <a:gd name="connsiteY3" fmla="*/ 228632 h 606792"/>
              <a:gd name="connsiteX4" fmla="*/ 303925 w 607673"/>
              <a:gd name="connsiteY4" fmla="*/ 0 h 606792"/>
              <a:gd name="connsiteX5" fmla="*/ 607673 w 607673"/>
              <a:gd name="connsiteY5" fmla="*/ 303485 h 606792"/>
              <a:gd name="connsiteX6" fmla="*/ 435113 w 607673"/>
              <a:gd name="connsiteY6" fmla="*/ 576603 h 606792"/>
              <a:gd name="connsiteX7" fmla="*/ 435113 w 607673"/>
              <a:gd name="connsiteY7" fmla="*/ 152890 h 606792"/>
              <a:gd name="connsiteX8" fmla="*/ 421853 w 607673"/>
              <a:gd name="connsiteY8" fmla="*/ 133646 h 606792"/>
              <a:gd name="connsiteX9" fmla="*/ 399045 w 607673"/>
              <a:gd name="connsiteY9" fmla="*/ 138943 h 606792"/>
              <a:gd name="connsiteX10" fmla="*/ 307815 w 607673"/>
              <a:gd name="connsiteY10" fmla="*/ 391228 h 606792"/>
              <a:gd name="connsiteX11" fmla="*/ 328678 w 607673"/>
              <a:gd name="connsiteY11" fmla="*/ 411884 h 606792"/>
              <a:gd name="connsiteX12" fmla="*/ 393565 w 607673"/>
              <a:gd name="connsiteY12" fmla="*/ 411884 h 606792"/>
              <a:gd name="connsiteX13" fmla="*/ 393565 w 607673"/>
              <a:gd name="connsiteY13" fmla="*/ 593375 h 606792"/>
              <a:gd name="connsiteX14" fmla="*/ 303925 w 607673"/>
              <a:gd name="connsiteY14" fmla="*/ 606792 h 606792"/>
              <a:gd name="connsiteX15" fmla="*/ 242751 w 607673"/>
              <a:gd name="connsiteY15" fmla="*/ 600613 h 606792"/>
              <a:gd name="connsiteX16" fmla="*/ 241337 w 607673"/>
              <a:gd name="connsiteY16" fmla="*/ 324847 h 606792"/>
              <a:gd name="connsiteX17" fmla="*/ 294731 w 607673"/>
              <a:gd name="connsiteY17" fmla="*/ 283005 h 606792"/>
              <a:gd name="connsiteX18" fmla="*/ 302688 w 607673"/>
              <a:gd name="connsiteY18" fmla="*/ 266586 h 606792"/>
              <a:gd name="connsiteX19" fmla="*/ 302688 w 607673"/>
              <a:gd name="connsiteY19" fmla="*/ 152890 h 606792"/>
              <a:gd name="connsiteX20" fmla="*/ 281825 w 607673"/>
              <a:gd name="connsiteY20" fmla="*/ 132234 h 606792"/>
              <a:gd name="connsiteX21" fmla="*/ 261139 w 607673"/>
              <a:gd name="connsiteY21" fmla="*/ 152890 h 606792"/>
              <a:gd name="connsiteX22" fmla="*/ 261139 w 607673"/>
              <a:gd name="connsiteY22" fmla="*/ 256523 h 606792"/>
              <a:gd name="connsiteX23" fmla="*/ 240983 w 607673"/>
              <a:gd name="connsiteY23" fmla="*/ 272236 h 606792"/>
              <a:gd name="connsiteX24" fmla="*/ 240276 w 607673"/>
              <a:gd name="connsiteY24" fmla="*/ 152713 h 606792"/>
              <a:gd name="connsiteX25" fmla="*/ 219590 w 607673"/>
              <a:gd name="connsiteY25" fmla="*/ 132234 h 606792"/>
              <a:gd name="connsiteX26" fmla="*/ 219413 w 607673"/>
              <a:gd name="connsiteY26" fmla="*/ 132234 h 606792"/>
              <a:gd name="connsiteX27" fmla="*/ 198727 w 607673"/>
              <a:gd name="connsiteY27" fmla="*/ 153066 h 606792"/>
              <a:gd name="connsiteX28" fmla="*/ 199434 w 607673"/>
              <a:gd name="connsiteY28" fmla="*/ 273295 h 606792"/>
              <a:gd name="connsiteX29" fmla="*/ 177864 w 607673"/>
              <a:gd name="connsiteY29" fmla="*/ 256523 h 606792"/>
              <a:gd name="connsiteX30" fmla="*/ 177864 w 607673"/>
              <a:gd name="connsiteY30" fmla="*/ 152890 h 606792"/>
              <a:gd name="connsiteX31" fmla="*/ 157178 w 607673"/>
              <a:gd name="connsiteY31" fmla="*/ 132234 h 606792"/>
              <a:gd name="connsiteX32" fmla="*/ 136316 w 607673"/>
              <a:gd name="connsiteY32" fmla="*/ 152890 h 606792"/>
              <a:gd name="connsiteX33" fmla="*/ 136316 w 607673"/>
              <a:gd name="connsiteY33" fmla="*/ 266586 h 606792"/>
              <a:gd name="connsiteX34" fmla="*/ 144272 w 607673"/>
              <a:gd name="connsiteY34" fmla="*/ 283005 h 606792"/>
              <a:gd name="connsiteX35" fmla="*/ 199611 w 607673"/>
              <a:gd name="connsiteY35" fmla="*/ 326259 h 606792"/>
              <a:gd name="connsiteX36" fmla="*/ 201026 w 607673"/>
              <a:gd name="connsiteY36" fmla="*/ 588608 h 606792"/>
              <a:gd name="connsiteX37" fmla="*/ 0 w 607673"/>
              <a:gd name="connsiteY37" fmla="*/ 303485 h 606792"/>
              <a:gd name="connsiteX38" fmla="*/ 303925 w 607673"/>
              <a:gd name="connsiteY38"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73" h="606792">
                <a:moveTo>
                  <a:pt x="393543" y="228632"/>
                </a:moveTo>
                <a:lnTo>
                  <a:pt x="393543" y="378301"/>
                </a:lnTo>
                <a:lnTo>
                  <a:pt x="350075" y="378301"/>
                </a:lnTo>
                <a:cubicBezTo>
                  <a:pt x="353963" y="315469"/>
                  <a:pt x="374283" y="264108"/>
                  <a:pt x="393543" y="228632"/>
                </a:cubicBezTo>
                <a:close/>
                <a:moveTo>
                  <a:pt x="303925" y="0"/>
                </a:moveTo>
                <a:cubicBezTo>
                  <a:pt x="471358" y="0"/>
                  <a:pt x="607673" y="136118"/>
                  <a:pt x="607673" y="303485"/>
                </a:cubicBezTo>
                <a:cubicBezTo>
                  <a:pt x="607850" y="423713"/>
                  <a:pt x="537129" y="527699"/>
                  <a:pt x="435113" y="576603"/>
                </a:cubicBezTo>
                <a:lnTo>
                  <a:pt x="435113" y="152890"/>
                </a:lnTo>
                <a:cubicBezTo>
                  <a:pt x="435113" y="144416"/>
                  <a:pt x="429986" y="136648"/>
                  <a:pt x="421853" y="133646"/>
                </a:cubicBezTo>
                <a:cubicBezTo>
                  <a:pt x="413897" y="130468"/>
                  <a:pt x="404880" y="132587"/>
                  <a:pt x="399045" y="138943"/>
                </a:cubicBezTo>
                <a:cubicBezTo>
                  <a:pt x="395333" y="143003"/>
                  <a:pt x="307815" y="239928"/>
                  <a:pt x="307815" y="391228"/>
                </a:cubicBezTo>
                <a:cubicBezTo>
                  <a:pt x="307815" y="402704"/>
                  <a:pt x="317185" y="411884"/>
                  <a:pt x="328678" y="411884"/>
                </a:cubicBezTo>
                <a:lnTo>
                  <a:pt x="393565" y="411884"/>
                </a:lnTo>
                <a:lnTo>
                  <a:pt x="393565" y="593375"/>
                </a:lnTo>
                <a:cubicBezTo>
                  <a:pt x="365276" y="602025"/>
                  <a:pt x="335219" y="606792"/>
                  <a:pt x="303925" y="606792"/>
                </a:cubicBezTo>
                <a:cubicBezTo>
                  <a:pt x="283062" y="606792"/>
                  <a:pt x="262553" y="604674"/>
                  <a:pt x="242751" y="600613"/>
                </a:cubicBezTo>
                <a:lnTo>
                  <a:pt x="241337" y="324847"/>
                </a:lnTo>
                <a:lnTo>
                  <a:pt x="294731" y="283005"/>
                </a:lnTo>
                <a:cubicBezTo>
                  <a:pt x="299682" y="279121"/>
                  <a:pt x="302688" y="272942"/>
                  <a:pt x="302688" y="266586"/>
                </a:cubicBezTo>
                <a:lnTo>
                  <a:pt x="302688" y="152890"/>
                </a:lnTo>
                <a:cubicBezTo>
                  <a:pt x="302688" y="141414"/>
                  <a:pt x="293317" y="132234"/>
                  <a:pt x="281825" y="132234"/>
                </a:cubicBezTo>
                <a:cubicBezTo>
                  <a:pt x="270333" y="132234"/>
                  <a:pt x="261139" y="141414"/>
                  <a:pt x="261139" y="152890"/>
                </a:cubicBezTo>
                <a:lnTo>
                  <a:pt x="261139" y="256523"/>
                </a:lnTo>
                <a:lnTo>
                  <a:pt x="240983" y="272236"/>
                </a:lnTo>
                <a:lnTo>
                  <a:pt x="240276" y="152713"/>
                </a:lnTo>
                <a:cubicBezTo>
                  <a:pt x="240276" y="141414"/>
                  <a:pt x="230905" y="132234"/>
                  <a:pt x="219590" y="132234"/>
                </a:cubicBezTo>
                <a:lnTo>
                  <a:pt x="219413" y="132234"/>
                </a:lnTo>
                <a:cubicBezTo>
                  <a:pt x="207921" y="132234"/>
                  <a:pt x="198727" y="141591"/>
                  <a:pt x="198727" y="153066"/>
                </a:cubicBezTo>
                <a:lnTo>
                  <a:pt x="199434" y="273295"/>
                </a:lnTo>
                <a:lnTo>
                  <a:pt x="177864" y="256523"/>
                </a:lnTo>
                <a:lnTo>
                  <a:pt x="177864" y="152890"/>
                </a:lnTo>
                <a:cubicBezTo>
                  <a:pt x="177864" y="141414"/>
                  <a:pt x="168671" y="132234"/>
                  <a:pt x="157178" y="132234"/>
                </a:cubicBezTo>
                <a:cubicBezTo>
                  <a:pt x="145686" y="132234"/>
                  <a:pt x="136316" y="141414"/>
                  <a:pt x="136316" y="152890"/>
                </a:cubicBezTo>
                <a:lnTo>
                  <a:pt x="136316" y="266586"/>
                </a:lnTo>
                <a:cubicBezTo>
                  <a:pt x="136316" y="272942"/>
                  <a:pt x="139321" y="278944"/>
                  <a:pt x="144272" y="283005"/>
                </a:cubicBezTo>
                <a:lnTo>
                  <a:pt x="199611" y="326259"/>
                </a:lnTo>
                <a:lnTo>
                  <a:pt x="201026" y="588608"/>
                </a:lnTo>
                <a:cubicBezTo>
                  <a:pt x="83982" y="546413"/>
                  <a:pt x="0" y="434659"/>
                  <a:pt x="0" y="303485"/>
                </a:cubicBezTo>
                <a:cubicBezTo>
                  <a:pt x="0" y="136118"/>
                  <a:pt x="136316" y="0"/>
                  <a:pt x="303925" y="0"/>
                </a:cubicBezTo>
                <a:close/>
              </a:path>
            </a:pathLst>
          </a:custGeom>
          <a:solidFill>
            <a:schemeClr val="bg1"/>
          </a:solidFill>
          <a:ln w="12700">
            <a:noFill/>
          </a:ln>
        </p:spPr>
        <p:txBody>
          <a:bodyPr/>
          <a:p>
            <a:endParaRPr lang="zh-CN" altLang="en-US">
              <a:solidFill>
                <a:srgbClr val="AD3839"/>
              </a:solidFill>
              <a:cs typeface="+mn-ea"/>
              <a:sym typeface="+mn-lt"/>
            </a:endParaRPr>
          </a:p>
        </p:txBody>
      </p:sp>
      <p:sp>
        <p:nvSpPr>
          <p:cNvPr id="31" name="PA_库_文本框 18"/>
          <p:cNvSpPr/>
          <p:nvPr/>
        </p:nvSpPr>
        <p:spPr>
          <a:xfrm>
            <a:off x="1454053" y="362227"/>
            <a:ext cx="2131529" cy="645160"/>
          </a:xfrm>
          <a:prstGeom prst="rect">
            <a:avLst/>
          </a:prstGeom>
          <a:noFill/>
        </p:spPr>
        <p:txBody>
          <a:bodyPr vert="horz" wrap="square" rtlCol="0">
            <a:spAutoFit/>
          </a:bodyPr>
          <a:p>
            <a:pPr algn="dist"/>
            <a:r>
              <a:rPr lang="zh-CN" altLang="en-US" sz="3600" b="1" dirty="0">
                <a:solidFill>
                  <a:schemeClr val="bg2"/>
                </a:solidFill>
                <a:cs typeface="+mn-ea"/>
                <a:sym typeface="+mn-lt"/>
              </a:rPr>
              <a:t>展会简介</a:t>
            </a:r>
            <a:endParaRPr lang="zh-CN" altLang="en-US" sz="3600" b="1" dirty="0">
              <a:solidFill>
                <a:schemeClr val="bg2"/>
              </a:solidFill>
              <a:cs typeface="+mn-ea"/>
              <a:sym typeface="+mn-lt"/>
            </a:endParaRPr>
          </a:p>
        </p:txBody>
      </p:sp>
      <p:sp>
        <p:nvSpPr>
          <p:cNvPr id="2" name="Freeform 20"/>
          <p:cNvSpPr/>
          <p:nvPr/>
        </p:nvSpPr>
        <p:spPr>
          <a:xfrm>
            <a:off x="11099165" y="339725"/>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w="12700">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Lst>
  </p:timing>
</p:sld>
</file>

<file path=ppt/tags/tag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1.0"/>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1"/>
</p:tagLst>
</file>

<file path=ppt/tags/tag101.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1"/>
</p:tagLst>
</file>

<file path=ppt/tags/tag102.xml><?xml version="1.0" encoding="utf-8"?>
<p:tagLst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3.xml><?xml version="1.0" encoding="utf-8"?>
<p:tagLst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4.xml><?xml version="1.0" encoding="utf-8"?>
<p:tagLst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5.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SLIDE_BK_DARK_LIGHT" val="1"/>
  <p:tag name="KSO_WM_UNIT_SUBTYPE" val="h"/>
  <p:tag name="KSO_WM_UNIT_TYPE" val="i"/>
  <p:tag name="KSO_WM_UNIT_INDEX" val="1"/>
  <p:tag name="KSO_WM_UNIT_BK_DARK_LIGHT" val="1"/>
</p:tagLst>
</file>

<file path=ppt/tags/tag106.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1"/>
</p:tagLst>
</file>

<file path=ppt/tags/tag107.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1"/>
</p:tagLst>
</file>

<file path=ppt/tags/tag108.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1"/>
</p:tagLst>
</file>

<file path=ppt/tags/tag109.xml><?xml version="1.0" encoding="utf-8"?>
<p:tagLst xmlns:p="http://schemas.openxmlformats.org/presentationml/2006/main">
  <p:tag name="KSO_WM_SLIDE_BACKGROUND_TYPE" val="bottomTop"/>
  <p:tag name="KSO_WM_SLIDE_BK_DARK_LIGHT" val="1"/>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xml><?xml version="1.0" encoding="utf-8"?>
<p:tagLst xmlns:p="http://schemas.openxmlformats.org/presentationml/2006/main">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2*i*1"/>
  <p:tag name="KSO_WM_UNIT_LAYERLEVEL" val="1"/>
  <p:tag name="KSO_WM_TAG_VERSION" val="1.0"/>
  <p:tag name="KSO_WM_UNIT_CONTENT_GROUP_TYPE" val="titlestyle"/>
  <p:tag name="KSO_WM_UNIT_TYPE" val="i"/>
  <p:tag name="KSO_WM_UNIT_INDEX" val="1"/>
</p:tagLst>
</file>

<file path=ppt/tags/tag110.xml><?xml version="1.0" encoding="utf-8"?>
<p:tagLst xmlns:p="http://schemas.openxmlformats.org/presentationml/2006/main">
  <p:tag name="KSO_WM_SLIDE_BACKGROUND_TYPE" val="bottomTop"/>
  <p:tag name="KSO_WM_SLIDE_BK_DARK_LIGHT" val="1"/>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1.xml><?xml version="1.0" encoding="utf-8"?>
<p:tagLst xmlns:p="http://schemas.openxmlformats.org/presentationml/2006/main">
  <p:tag name="KSO_WM_SLIDE_BACKGROUND_TYPE" val="bottomTop"/>
  <p:tag name="KSO_WM_SLIDE_BK_DARK_LIGHT" val="1"/>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2.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SLIDE_BK_DARK_LIGHT" val="1"/>
  <p:tag name="KSO_WM_UNIT_SUBTYPE" val="h"/>
  <p:tag name="KSO_WM_UNIT_TYPE" val="i"/>
  <p:tag name="KSO_WM_UNIT_INDEX" val="1"/>
  <p:tag name="KSO_WM_UNIT_BK_DARK_LIGHT" val="1"/>
</p:tagLst>
</file>

<file path=ppt/tags/tag113.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1"/>
</p:tagLst>
</file>

<file path=ppt/tags/tag114.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1"/>
</p:tagLst>
</file>

<file path=ppt/tags/tag115.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1"/>
</p:tagLst>
</file>

<file path=ppt/tags/tag116.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1"/>
</p:tagLst>
</file>

<file path=ppt/tags/tag117.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1"/>
</p:tagLst>
</file>

<file path=ppt/tags/tag118.xml><?xml version="1.0" encoding="utf-8"?>
<p:tagLst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9.xml><?xml version="1.0" encoding="utf-8"?>
<p:tagLst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1.0"/>
  <p:tag name="KSO_WM_BEAUTIFY_FLAG" val="#wm#"/>
  <p:tag name="KSO_WM_UNIT_CONTENT_GROUP_TYPE" val="titlestyle"/>
</p:tagLst>
</file>

<file path=ppt/tags/tag120.xml><?xml version="1.0" encoding="utf-8"?>
<p:tagLst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1.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SLIDE_BK_DARK_LIGHT" val="1"/>
  <p:tag name="KSO_WM_UNIT_SUBTYPE" val="h"/>
  <p:tag name="KSO_WM_UNIT_TYPE" val="i"/>
  <p:tag name="KSO_WM_UNIT_INDEX" val="1"/>
  <p:tag name="KSO_WM_UNIT_BK_DARK_LIGHT" val="1"/>
</p:tagLst>
</file>

<file path=ppt/tags/tag122.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1"/>
</p:tagLst>
</file>

<file path=ppt/tags/tag123.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1"/>
</p:tagLst>
</file>

<file path=ppt/tags/tag124.xml><?xml version="1.0" encoding="utf-8"?>
<p:tagLst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5.xml><?xml version="1.0" encoding="utf-8"?>
<p:tagLst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6.xml><?xml version="1.0" encoding="utf-8"?>
<p:tagLst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7.xml><?xml version="1.0" encoding="utf-8"?>
<p:tagLst xmlns:p="http://schemas.openxmlformats.org/presentationml/2006/main">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0*i*1"/>
  <p:tag name="KSO_WM_UNIT_LAYERLEVEL" val="1"/>
  <p:tag name="KSO_WM_TAG_VERSION" val="1.0"/>
  <p:tag name="KSO_WM_UNIT_CONTENT_GROUP_TYPE" val="titlestyle"/>
  <p:tag name="KSO_WM_UNIT_TYPE" val="i"/>
  <p:tag name="KSO_WM_UNIT_INDEX" val="1"/>
</p:tagLst>
</file>

<file path=ppt/tags/tag128.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0*a*1"/>
  <p:tag name="KSO_WM_UNIT_LAYERLEVEL" val="1"/>
  <p:tag name="KSO_WM_TAG_VERSION" val="1.0"/>
  <p:tag name="KSO_WM_BEAUTIFY_FLAG" val="#wm#"/>
  <p:tag name="KSO_WM_UNIT_CONTENT_GROUP_TYPE" val="titlestyle"/>
  <p:tag name="KSO_WM_TEMPLATE_CATEGORY" val="custom"/>
  <p:tag name="KSO_WM_TEMPLATE_INDEX" val="2023081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3;第二级&#13;第三级&#13;第四级&#13;第五级"/>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2.xml><?xml version="1.0" encoding="utf-8"?>
<p:tagLst xmlns:p="http://schemas.openxmlformats.org/presentationml/2006/main">
  <p:tag name="KSO_WM_TEMPLATE_SUBCATEGORY" val="29"/>
  <p:tag name="KSO_WM_TEMPLATE_MASTER_TYPE" val="1"/>
  <p:tag name="KSO_WM_TEMPLATE_COLOR_TYPE" val="0"/>
  <p:tag name="KSO_WM_TAG_VERSION" val="1.0"/>
  <p:tag name="KSO_WM_BEAUTIFY_FLAG" val="#wm#"/>
  <p:tag name="KSO_WM_TEMPLATE_CATEGORY" val="custom"/>
  <p:tag name="KSO_WM_TEMPLATE_INDEX" val="20230812"/>
  <p:tag name="KSO_WM_SPECIAL_SOURCE" val="bdnull"/>
  <p:tag name="KSO_WM_TEMPLATE_THUMBS_INDEX" val="1、9"/>
</p:tagLst>
</file>

<file path=ppt/tags/tag133.xml><?xml version="1.0" encoding="utf-8"?>
<p:tagLst xmlns:p="http://schemas.openxmlformats.org/presentationml/2006/main">
  <p:tag name="KSO_WM_TEMPLATE_CATEGORY" val="custom"/>
  <p:tag name="KSO_WM_TEMPLATE_INDEX" val="20230812"/>
</p:tagLst>
</file>

<file path=ppt/tags/tag134.xml><?xml version="1.0" encoding="utf-8"?>
<p:tagLst xmlns:p="http://schemas.openxmlformats.org/presentationml/2006/main">
  <p:tag name="KSO_WM_TEMPLATE_CATEGORY" val="custom"/>
  <p:tag name="KSO_WM_TEMPLATE_INDEX" val="20230812"/>
</p:tagLst>
</file>

<file path=ppt/tags/tag135.xml><?xml version="1.0" encoding="utf-8"?>
<p:tagLst xmlns:p="http://schemas.openxmlformats.org/presentationml/2006/main">
  <p:tag name="KSO_WM_TEMPLATE_CATEGORY" val="custom"/>
  <p:tag name="KSO_WM_TEMPLATE_INDEX" val="20230812"/>
</p:tagLst>
</file>

<file path=ppt/tags/tag136.xml><?xml version="1.0" encoding="utf-8"?>
<p:tagLst xmlns:p="http://schemas.openxmlformats.org/presentationml/2006/main">
  <p:tag name="KSO_WM_TEMPLATE_CATEGORY" val="custom"/>
  <p:tag name="KSO_WM_TEMPLATE_INDEX" val="20230812"/>
</p:tagLst>
</file>

<file path=ppt/tags/tag137.xml><?xml version="1.0" encoding="utf-8"?>
<p:tagLst xmlns:p="http://schemas.openxmlformats.org/presentationml/2006/main">
  <p:tag name="KSO_WM_TEMPLATE_CATEGORY" val="custom"/>
  <p:tag name="KSO_WM_TEMPLATE_INDEX" val="20230812"/>
</p:tagLst>
</file>

<file path=ppt/tags/tag138.xml><?xml version="1.0" encoding="utf-8"?>
<p:tagLst xmlns:p="http://schemas.openxmlformats.org/presentationml/2006/main">
  <p:tag name="KSO_WM_TEMPLATE_CATEGORY" val="custom"/>
  <p:tag name="KSO_WM_TEMPLATE_INDEX" val="20230812"/>
</p:tagLst>
</file>

<file path=ppt/tags/tag139.xml><?xml version="1.0" encoding="utf-8"?>
<p:tagLst xmlns:p="http://schemas.openxmlformats.org/presentationml/2006/main">
  <p:tag name="KSO_WM_TEMPLATE_CATEGORY" val="custom"/>
  <p:tag name="KSO_WM_TEMPLATE_INDEX" val="20230812"/>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TEMPLATE_CATEGORY" val="custom"/>
  <p:tag name="KSO_WM_TEMPLATE_INDEX" val="20230812"/>
</p:tagLst>
</file>

<file path=ppt/tags/tag141.xml><?xml version="1.0" encoding="utf-8"?>
<p:tagLst xmlns:p="http://schemas.openxmlformats.org/presentationml/2006/main">
  <p:tag name="KSO_WM_TEMPLATE_CATEGORY" val="custom"/>
  <p:tag name="KSO_WM_TEMPLATE_INDEX" val="20230812"/>
</p:tagLst>
</file>

<file path=ppt/tags/tag142.xml><?xml version="1.0" encoding="utf-8"?>
<p:tagLst xmlns:p="http://schemas.openxmlformats.org/presentationml/2006/main">
  <p:tag name="KSO_WM_TEMPLATE_CATEGORY" val="custom"/>
  <p:tag name="KSO_WM_TEMPLATE_INDEX" val="20230812"/>
</p:tagLst>
</file>

<file path=ppt/tags/tag143.xml><?xml version="1.0" encoding="utf-8"?>
<p:tagLst xmlns:p="http://schemas.openxmlformats.org/presentationml/2006/main">
  <p:tag name="KSO_WM_TEMPLATE_CATEGORY" val="custom"/>
  <p:tag name="KSO_WM_TEMPLATE_INDEX" val="20230812"/>
</p:tagLst>
</file>

<file path=ppt/tags/tag144.xml><?xml version="1.0" encoding="utf-8"?>
<p:tagLst xmlns:p="http://schemas.openxmlformats.org/presentationml/2006/main">
  <p:tag name="KSO_WM_TEMPLATE_CATEGORY" val="custom"/>
  <p:tag name="KSO_WM_TEMPLATE_INDEX" val="20230812"/>
</p:tagLst>
</file>

<file path=ppt/tags/tag145.xml><?xml version="1.0" encoding="utf-8"?>
<p:tagLst xmlns:p="http://schemas.openxmlformats.org/presentationml/2006/main">
  <p:tag name="KSO_WM_BEAUTIFY_FLAG" val="#wm#"/>
  <p:tag name="KSO_WM_TEMPLATE_CATEGORY" val="custom"/>
  <p:tag name="KSO_WM_TEMPLATE_INDEX" val="20230812"/>
</p:tagLst>
</file>

<file path=ppt/tags/tag146.xml><?xml version="1.0" encoding="utf-8"?>
<p:tagLst xmlns:p="http://schemas.openxmlformats.org/presentationml/2006/main">
  <p:tag name="KSO_WM_TEMPLATE_CATEGORY" val="custom"/>
  <p:tag name="KSO_WM_TEMPLATE_INDEX" val="20230812"/>
</p:tagLst>
</file>

<file path=ppt/tags/tag147.xml><?xml version="1.0" encoding="utf-8"?>
<p:tagLst xmlns:p="http://schemas.openxmlformats.org/presentationml/2006/main">
  <p:tag name="KSO_WM_TEMPLATE_CATEGORY" val="custom"/>
  <p:tag name="KSO_WM_TEMPLATE_INDEX" val="20230812"/>
</p:tagLst>
</file>

<file path=ppt/tags/tag148.xml><?xml version="1.0" encoding="utf-8"?>
<p:tagLst xmlns:p="http://schemas.openxmlformats.org/presentationml/2006/main">
  <p:tag name="KSO_WM_TEMPLATE_CATEGORY" val="custom"/>
  <p:tag name="KSO_WM_TEMPLATE_INDEX" val="20230812"/>
</p:tagLst>
</file>

<file path=ppt/tags/tag149.xml><?xml version="1.0" encoding="utf-8"?>
<p:tagLst xmlns:p="http://schemas.openxmlformats.org/presentationml/2006/main">
  <p:tag name="KSO_WM_TEMPLATE_CATEGORY" val="custom"/>
  <p:tag name="KSO_WM_TEMPLATE_INDEX" val="2023081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DIAGRAM_VIRTUALLY_FRAME" val="{&quot;height&quot;:471.75,&quot;left&quot;:63.25,&quot;top&quot;:44.7,&quot;width&quot;:843.5}"/>
</p:tagLst>
</file>

<file path=ppt/tags/tag151.xml><?xml version="1.0" encoding="utf-8"?>
<p:tagLst xmlns:p="http://schemas.openxmlformats.org/presentationml/2006/main">
  <p:tag name="KSO_WM_TEMPLATE_CATEGORY" val="custom"/>
  <p:tag name="KSO_WM_TEMPLATE_INDEX" val="20230812"/>
</p:tagLst>
</file>

<file path=ppt/tags/tag152.xml><?xml version="1.0" encoding="utf-8"?>
<p:tagLst xmlns:p="http://schemas.openxmlformats.org/presentationml/2006/main">
  <p:tag name="KSO_WM_TEMPLATE_CATEGORY" val="custom"/>
  <p:tag name="KSO_WM_TEMPLATE_INDEX" val="20230812"/>
</p:tagLst>
</file>

<file path=ppt/tags/tag153.xml><?xml version="1.0" encoding="utf-8"?>
<p:tagLst xmlns:p="http://schemas.openxmlformats.org/presentationml/2006/main">
  <p:tag name="KSO_WM_TEMPLATE_CATEGORY" val="custom"/>
  <p:tag name="KSO_WM_TEMPLATE_INDEX" val="20230812"/>
</p:tagLst>
</file>

<file path=ppt/tags/tag154.xml><?xml version="1.0" encoding="utf-8"?>
<p:tagLst xmlns:p="http://schemas.openxmlformats.org/presentationml/2006/main">
  <p:tag name="TABLE_ENDDRAG_ORIGIN_RECT" val="830*357"/>
  <p:tag name="TABLE_ENDDRAG_RECT" val="62*121*830*357"/>
</p:tagLst>
</file>

<file path=ppt/tags/tag155.xml><?xml version="1.0" encoding="utf-8"?>
<p:tagLst xmlns:p="http://schemas.openxmlformats.org/presentationml/2006/main">
  <p:tag name="KSO_WM_TEMPLATE_CATEGORY" val="custom"/>
  <p:tag name="KSO_WM_TEMPLATE_INDEX" val="20230812"/>
</p:tagLst>
</file>

<file path=ppt/tags/tag156.xml><?xml version="1.0" encoding="utf-8"?>
<p:tagLst xmlns:p="http://schemas.openxmlformats.org/presentationml/2006/main">
  <p:tag name="KSO_WM_TEMPLATE_CATEGORY" val="custom"/>
  <p:tag name="KSO_WM_TEMPLATE_INDEX" val="20230812"/>
</p:tagLst>
</file>

<file path=ppt/tags/tag157.xml><?xml version="1.0" encoding="utf-8"?>
<p:tagLst xmlns:p="http://schemas.openxmlformats.org/presentationml/2006/main">
  <p:tag name="KSO_WM_TEMPLATE_CATEGORY" val="custom"/>
  <p:tag name="KSO_WM_TEMPLATE_INDEX" val="20230812"/>
</p:tagLst>
</file>

<file path=ppt/tags/tag158.xml><?xml version="1.0" encoding="utf-8"?>
<p:tagLst xmlns:p="http://schemas.openxmlformats.org/presentationml/2006/main">
  <p:tag name="KSO_WM_TEMPLATE_CATEGORY" val="custom"/>
  <p:tag name="KSO_WM_TEMPLATE_INDEX" val="20230812"/>
</p:tagLst>
</file>

<file path=ppt/tags/tag159.xml><?xml version="1.0" encoding="utf-8"?>
<p:tagLst xmlns:p="http://schemas.openxmlformats.org/presentationml/2006/main">
  <p:tag name="KSO_WM_TEMPLATE_CATEGORY" val="custom"/>
  <p:tag name="KSO_WM_TEMPLATE_INDEX" val="2023081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TEMPLATE_CATEGORY" val="custom"/>
  <p:tag name="KSO_WM_TEMPLATE_INDEX" val="20230812"/>
</p:tagLst>
</file>

<file path=ppt/tags/tag161.xml><?xml version="1.0" encoding="utf-8"?>
<p:tagLst xmlns:p="http://schemas.openxmlformats.org/presentationml/2006/main">
  <p:tag name="TABLE_ENDDRAG_ORIGIN_RECT" val="816*291"/>
  <p:tag name="TABLE_ENDDRAG_RECT" val="71*137*816*291"/>
</p:tagLst>
</file>

<file path=ppt/tags/tag162.xml><?xml version="1.0" encoding="utf-8"?>
<p:tagLst xmlns:p="http://schemas.openxmlformats.org/presentationml/2006/main">
  <p:tag name="KSO_WM_TEMPLATE_CATEGORY" val="custom"/>
  <p:tag name="KSO_WM_TEMPLATE_INDEX" val="20230812"/>
</p:tagLst>
</file>

<file path=ppt/tags/tag163.xml><?xml version="1.0" encoding="utf-8"?>
<p:tagLst xmlns:p="http://schemas.openxmlformats.org/presentationml/2006/main">
  <p:tag name="KSO_WM_TEMPLATE_CATEGORY" val="custom"/>
  <p:tag name="KSO_WM_TEMPLATE_INDEX" val="20230812"/>
</p:tagLst>
</file>

<file path=ppt/tags/tag164.xml><?xml version="1.0" encoding="utf-8"?>
<p:tagLst xmlns:p="http://schemas.openxmlformats.org/presentationml/2006/main">
  <p:tag name="KSO_WM_TEMPLATE_CATEGORY" val="custom"/>
  <p:tag name="KSO_WM_TEMPLATE_INDEX" val="20230812"/>
</p:tagLst>
</file>

<file path=ppt/tags/tag165.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166.xml><?xml version="1.0" encoding="utf-8"?>
<p:tagLst xmlns:p="http://schemas.openxmlformats.org/presentationml/2006/main">
  <p:tag name="KSO_WM_TEMPLATE_CATEGORY" val="custom"/>
  <p:tag name="KSO_WM_TEMPLATE_INDEX" val="20230812"/>
</p:tagLst>
</file>

<file path=ppt/tags/tag167.xml><?xml version="1.0" encoding="utf-8"?>
<p:tagLst xmlns:p="http://schemas.openxmlformats.org/presentationml/2006/main">
  <p:tag name="KSO_WM_DIAGRAM_VIRTUALLY_FRAME" val="{&quot;height&quot;:317.9251181102362,&quot;left&quot;:30.843858267716534,&quot;top&quot;:59.13992125984252,&quot;width&quot;:663.4761417322835}"/>
</p:tagLst>
</file>

<file path=ppt/tags/tag168.xml><?xml version="1.0" encoding="utf-8"?>
<p:tagLst xmlns:p="http://schemas.openxmlformats.org/presentationml/2006/main">
  <p:tag name="KSO_WM_TEMPLATE_CATEGORY" val="custom"/>
  <p:tag name="KSO_WM_TEMPLATE_INDEX" val="20230812"/>
</p:tagLst>
</file>

<file path=ppt/tags/tag169.xml><?xml version="1.0" encoding="utf-8"?>
<p:tagLst xmlns:p="http://schemas.openxmlformats.org/presentationml/2006/main">
  <p:tag name="KSO_WM_TEMPLATE_CATEGORY" val="custom"/>
  <p:tag name="KSO_WM_TEMPLATE_INDEX" val="20230812"/>
</p:tagLst>
</file>

<file path=ppt/tags/tag1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
  <p:tag name="KSO_WM_UNIT_LAYERLEVEL" val="1"/>
  <p:tag name="KSO_WM_TAG_VERSION" val="1.0"/>
  <p:tag name="KSO_WM_UNIT_TYPE" val="i"/>
  <p:tag name="KSO_WM_UNIT_INDEX" val="1"/>
</p:tagLst>
</file>

<file path=ppt/tags/tag170.xml><?xml version="1.0" encoding="utf-8"?>
<p:tagLst xmlns:p="http://schemas.openxmlformats.org/presentationml/2006/main">
  <p:tag name="KSO_WM_TEMPLATE_CATEGORY" val="custom"/>
  <p:tag name="KSO_WM_TEMPLATE_INDEX" val="20230812"/>
</p:tagLst>
</file>

<file path=ppt/tags/tag171.xml><?xml version="1.0" encoding="utf-8"?>
<p:tagLst xmlns:p="http://schemas.openxmlformats.org/presentationml/2006/main">
  <p:tag name="KSO_WM_TEMPLATE_CATEGORY" val="custom"/>
  <p:tag name="KSO_WM_TEMPLATE_INDEX" val="20230812"/>
</p:tagLst>
</file>

<file path=ppt/tags/tag172.xml><?xml version="1.0" encoding="utf-8"?>
<p:tagLst xmlns:p="http://schemas.openxmlformats.org/presentationml/2006/main">
  <p:tag name="TABLE_ENDDRAG_ORIGIN_RECT" val="814*305"/>
  <p:tag name="TABLE_ENDDRAG_RECT" val="75*141*814*305"/>
</p:tagLst>
</file>

<file path=ppt/tags/tag173.xml><?xml version="1.0" encoding="utf-8"?>
<p:tagLst xmlns:p="http://schemas.openxmlformats.org/presentationml/2006/main">
  <p:tag name="KSO_WM_TEMPLATE_CATEGORY" val="custom"/>
  <p:tag name="KSO_WM_TEMPLATE_INDEX" val="20230812"/>
</p:tagLst>
</file>

<file path=ppt/tags/tag174.xml><?xml version="1.0" encoding="utf-8"?>
<p:tagLst xmlns:p="http://schemas.openxmlformats.org/presentationml/2006/main">
  <p:tag name="KSO_WM_TEMPLATE_CATEGORY" val="custom"/>
  <p:tag name="KSO_WM_TEMPLATE_INDEX" val="20230812"/>
</p:tagLst>
</file>

<file path=ppt/tags/tag175.xml><?xml version="1.0" encoding="utf-8"?>
<p:tagLst xmlns:p="http://schemas.openxmlformats.org/presentationml/2006/main">
  <p:tag name="KSO_WM_TEMPLATE_CATEGORY" val="custom"/>
  <p:tag name="KSO_WM_TEMPLATE_INDEX" val="20230812"/>
</p:tagLst>
</file>

<file path=ppt/tags/tag176.xml><?xml version="1.0" encoding="utf-8"?>
<p:tagLst xmlns:p="http://schemas.openxmlformats.org/presentationml/2006/main">
  <p:tag name="KSO_WM_TEMPLATE_CATEGORY" val="custom"/>
  <p:tag name="KSO_WM_TEMPLATE_INDEX" val="20230812"/>
</p:tagLst>
</file>

<file path=ppt/tags/tag177.xml><?xml version="1.0" encoding="utf-8"?>
<p:tagLst xmlns:p="http://schemas.openxmlformats.org/presentationml/2006/main">
  <p:tag name="KSO_WM_TEMPLATE_CATEGORY" val="custom"/>
  <p:tag name="KSO_WM_TEMPLATE_INDEX" val="20230812"/>
</p:tagLst>
</file>

<file path=ppt/tags/tag178.xml><?xml version="1.0" encoding="utf-8"?>
<p:tagLst xmlns:p="http://schemas.openxmlformats.org/presentationml/2006/main">
  <p:tag name="KSO_WM_TEMPLATE_CATEGORY" val="custom"/>
  <p:tag name="KSO_WM_TEMPLATE_INDEX" val="20230812"/>
</p:tagLst>
</file>

<file path=ppt/tags/tag179.xml><?xml version="1.0" encoding="utf-8"?>
<p:tagLst xmlns:p="http://schemas.openxmlformats.org/presentationml/2006/main">
  <p:tag name="KSO_WM_TEMPLATE_CATEGORY" val="custom"/>
  <p:tag name="KSO_WM_TEMPLATE_INDEX" val="20230812"/>
</p:tagLst>
</file>

<file path=ppt/tags/tag18.xml><?xml version="1.0" encoding="utf-8"?>
<p:tagLst xmlns:p="http://schemas.openxmlformats.org/presentationml/2006/main">
  <p:tag name="KSO_WM_BEAUTIFY_FLAG" val="#wm#"/>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1"/>
  <p:tag name="KSO_WM_UNIT_FILL_FORE_SCHEMECOLOR_INDEX_2_TRANS" val="0.43"/>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3*i*2"/>
  <p:tag name="KSO_WM_UNIT_LAYERLEVEL" val="1"/>
  <p:tag name="KSO_WM_TAG_VERSION" val="1.0"/>
  <p:tag name="KSO_WM_UNIT_TYPE" val="i"/>
  <p:tag name="KSO_WM_UNIT_INDEX" val="2"/>
</p:tagLst>
</file>

<file path=ppt/tags/tag180.xml><?xml version="1.0" encoding="utf-8"?>
<p:tagLst xmlns:p="http://schemas.openxmlformats.org/presentationml/2006/main">
  <p:tag name="KSO_WM_TEMPLATE_CATEGORY" val="custom"/>
  <p:tag name="KSO_WM_TEMPLATE_INDEX" val="20230812"/>
</p:tagLst>
</file>

<file path=ppt/tags/tag181.xml><?xml version="1.0" encoding="utf-8"?>
<p:tagLst xmlns:p="http://schemas.openxmlformats.org/presentationml/2006/main">
  <p:tag name="KSO_WM_TEMPLATE_CATEGORY" val="custom"/>
  <p:tag name="KSO_WM_TEMPLATE_INDEX" val="20230812"/>
</p:tagLst>
</file>

<file path=ppt/tags/tag182.xml><?xml version="1.0" encoding="utf-8"?>
<p:tagLst xmlns:p="http://schemas.openxmlformats.org/presentationml/2006/main">
  <p:tag name="KSO_WM_TEMPLATE_CATEGORY" val="custom"/>
  <p:tag name="KSO_WM_TEMPLATE_INDEX" val="20230812"/>
</p:tagLst>
</file>

<file path=ppt/tags/tag183.xml><?xml version="1.0" encoding="utf-8"?>
<p:tagLst xmlns:p="http://schemas.openxmlformats.org/presentationml/2006/main">
  <p:tag name="commondata" val="eyJoZGlkIjoiNjFkNDE5YmRhYzk3MmU3MjRiMWIxYTJiOTU3NjMyN2IifQ=="/>
</p:tagLst>
</file>

<file path=ppt/tags/tag19.xml><?xml version="1.0" encoding="utf-8"?>
<p:tagLst xmlns:p="http://schemas.openxmlformats.org/presentationml/2006/main">
  <p:tag name="KSO_WM_UNIT_PRESET_TEXT" val="PART ONE"/>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_3*e*1"/>
  <p:tag name="KSO_WM_UNIT_LAYERLEVEL" val="1"/>
  <p:tag name="KSO_WM_TAG_VERSION" val="1.0"/>
  <p:tag name="KSO_WM_BEAUTIFY_FLAG" val="#wm#"/>
  <p:tag name="KSO_WM_UNIT_CONTENT_GROUP_TYPE" val="contentchip"/>
</p:tagLst>
</file>

<file path=ppt/tags/tag2.xml><?xml version="1.0" encoding="utf-8"?>
<p:tagLst xmlns:p="http://schemas.openxmlformats.org/presentationml/2006/main">
  <p:tag name="KSO_WM_BEAUTIFY_FLAG" val="#wm#"/>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1"/>
  <p:tag name="KSO_WM_UNIT_FILL_FORE_SCHEMECOLOR_INDEX_2_TRANS" val="0.43"/>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1.0"/>
</p:tagLst>
</file>

<file path=ppt/tags/tag20.xml><?xml version="1.0" encoding="utf-8"?>
<p:tagLst xmlns:p="http://schemas.openxmlformats.org/presentationml/2006/main">
  <p:tag name="KSO_WM_UNIT_ISCONTENTSTITLE" val="0"/>
  <p:tag name="KSO_WM_UNIT_ISNUMDGMTITLE" val="0"/>
  <p:tag name="KSO_WM_UNIT_PRESET_TEXT" val="单击添加章节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1.0"/>
  <p:tag name="KSO_WM_BEAUTIFY_FLAG" val="#wm#"/>
  <p:tag name="KSO_WM_UNIT_CONTENT_GROUP_TYPE" val="contentchip"/>
</p:tagLst>
</file>

<file path=ppt/tags/tag21.xml><?xml version="1.0" encoding="utf-8"?>
<p:tagLst xmlns:p="http://schemas.openxmlformats.org/presentationml/2006/main">
  <p:tag name="KSO_WM_BEAUTIFY_FLAG" val="#wm#"/>
  <p:tag name="KSO_WM_UNIT_FILL_FORE_SCHEMECOLOR_INDEX_BRIGHTNESS" val="-0.25"/>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3*i*3"/>
  <p:tag name="KSO_WM_UNIT_LAYERLEVEL" val="1"/>
  <p:tag name="KSO_WM_TAG_VERSION" val="1.0"/>
  <p:tag name="KSO_WM_UNIT_TYPE" val="i"/>
  <p:tag name="KSO_WM_UNIT_INDEX" val="3"/>
</p:tagLst>
</file>

<file path=ppt/tags/tag22.xml><?xml version="1.0" encoding="utf-8"?>
<p:tagLst xmlns:p="http://schemas.openxmlformats.org/presentationml/2006/main">
  <p:tag name="KSO_WM_BEAUTIFY_FLAG" val="#wm#"/>
  <p:tag name="KSO_WM_UNIT_FILL_FORE_SCHEMECOLOR_INDEX_BRIGHTNESS" val="-0.5"/>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3*i*4"/>
  <p:tag name="KSO_WM_UNIT_LAYERLEVEL" val="1"/>
  <p:tag name="KSO_WM_TAG_VERSION" val="1.0"/>
  <p:tag name="KSO_WM_UNIT_TYPE" val="i"/>
  <p:tag name="KSO_WM_UNIT_INDEX" val="4"/>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4*f*1"/>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3;第二级&#13;第三级&#13;第四级&#13;第五级"/>
</p:tagLst>
</file>

<file path=ppt/tags/tag2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4*f*2"/>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3;第二级&#13;第三级&#13;第四级&#13;第五级"/>
</p:tagLst>
</file>

<file path=ppt/tags/tag28.xml><?xml version="1.0" encoding="utf-8"?>
<p:tagLst xmlns:p="http://schemas.openxmlformats.org/presentationml/2006/main">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4*i*1"/>
  <p:tag name="KSO_WM_UNIT_LAYERLEVEL" val="1"/>
  <p:tag name="KSO_WM_TAG_VERSION" val="1.0"/>
  <p:tag name="KSO_WM_UNIT_CONTENT_GROUP_TYPE" val="titlestyle"/>
  <p:tag name="KSO_WM_UNIT_TYPE" val="i"/>
  <p:tag name="KSO_WM_UNIT_INDEX" val="1"/>
</p:tagLst>
</file>

<file path=ppt/tags/tag29.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1.0"/>
  <p:tag name="KSO_WM_BEAUTIFY_FLAG" val="#wm#"/>
  <p:tag name="KSO_WM_UNIT_CONTENT_GROUP_TYPE" val="titlestyle"/>
</p:tagLst>
</file>

<file path=ppt/tags/tag3.xml><?xml version="1.0" encoding="utf-8"?>
<p:tagLst xmlns:p="http://schemas.openxmlformats.org/presentationml/2006/main">
  <p:tag name="KSO_WM_BEAUTIFY_FLAG" val="#wm#"/>
  <p:tag name="KSO_WM_UNIT_FILL_FORE_SCHEMECOLOR_INDEX_BRIGHTNESS" val="-0.25"/>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1.0"/>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3;第二级&#13;第三级&#13;第四级&#13;第五级"/>
</p:tagLst>
</file>

<file path=ppt/tags/tag3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1.0"/>
  <p:tag name="KSO_WM_BEAUTIFY_FLAG" val="#wm#"/>
  <p:tag name="KSO_WM_UNIT_TEXT_FILL_FORE_SCHEMECOLOR_INDEX_BRIGHTNESS" val="0.15"/>
  <p:tag name="KSO_WM_UNIT_TEXT_FILL_FORE_SCHEMECOLOR_INDEX" val="13"/>
  <p:tag name="KSO_WM_UNIT_TEXT_FILL_TYPE" val="1"/>
</p:tagLst>
</file>

<file path=ppt/tags/tag3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3;第二级&#13;第三级&#13;第四级&#13;第五级"/>
</p:tagLst>
</file>

<file path=ppt/tags/tag36.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2"/>
  <p:tag name="KSO_WM_UNIT_ID" val="_5*a*2"/>
  <p:tag name="KSO_WM_UNIT_LAYERLEVEL" val="1"/>
  <p:tag name="KSO_WM_TAG_VERSION" val="1.0"/>
  <p:tag name="KSO_WM_BEAUTIFY_FLAG" val="#wm#"/>
  <p:tag name="KSO_WM_UNIT_TEXT_FILL_FORE_SCHEMECOLOR_INDEX_BRIGHTNESS" val="0.15"/>
  <p:tag name="KSO_WM_UNIT_TEXT_FILL_FORE_SCHEMECOLOR_INDEX" val="13"/>
  <p:tag name="KSO_WM_UNIT_TEXT_FILL_TYPE" val="1"/>
</p:tagLst>
</file>

<file path=ppt/tags/tag37.xml><?xml version="1.0" encoding="utf-8"?>
<p:tagLst xmlns:p="http://schemas.openxmlformats.org/presentationml/2006/main">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5*i*1"/>
  <p:tag name="KSO_WM_UNIT_LAYERLEVEL" val="1"/>
  <p:tag name="KSO_WM_TAG_VERSION" val="1.0"/>
  <p:tag name="KSO_WM_UNIT_CONTENT_GROUP_TYPE" val="titlestyle"/>
  <p:tag name="KSO_WM_UNIT_TYPE" val="i"/>
  <p:tag name="KSO_WM_UNIT_INDEX" val="1"/>
</p:tagLst>
</file>

<file path=ppt/tags/tag38.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3"/>
  <p:tag name="KSO_WM_UNIT_ID" val="_5*a*3"/>
  <p:tag name="KSO_WM_UNIT_LAYERLEVEL" val="1"/>
  <p:tag name="KSO_WM_TAG_VERSION" val="1.0"/>
  <p:tag name="KSO_WM_BEAUTIFY_FLAG" val="#wm#"/>
  <p:tag name="KSO_WM_UNIT_CONTENT_GROUP_TYPE" val="titlestyle"/>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BEAUTIFY_FLAG" val="#wm#"/>
  <p:tag name="KSO_WM_UNIT_FILL_FORE_SCHEMECOLOR_INDEX_BRIGHTNESS" val="-0.5"/>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1.0"/>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6*i*1"/>
  <p:tag name="KSO_WM_UNIT_LAYERLEVEL" val="1"/>
  <p:tag name="KSO_WM_TAG_VERSION" val="1.0"/>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6*i*3"/>
  <p:tag name="KSO_WM_UNIT_LAYERLEVEL" val="1"/>
  <p:tag name="KSO_WM_TAG_VERSION" val="1.0"/>
  <p:tag name="KSO_WM_BEAUTIFY_FLAG" val="#wm#"/>
</p:tagLst>
</file>

<file path=ppt/tags/tag44.xml><?xml version="1.0" encoding="utf-8"?>
<p:tagLst xmlns:p="http://schemas.openxmlformats.org/presentationml/2006/main">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6*i*2"/>
  <p:tag name="KSO_WM_UNIT_LAYERLEVEL" val="1"/>
  <p:tag name="KSO_WM_TAG_VERSION" val="1.0"/>
  <p:tag name="KSO_WM_UNIT_TYPE" val="i"/>
  <p:tag name="KSO_WM_UNIT_INDEX" val="2"/>
</p:tagLst>
</file>

<file path=ppt/tags/tag45.xml><?xml version="1.0" encoding="utf-8"?>
<p:tagLst xmlns:p="http://schemas.openxmlformats.org/presentationml/2006/main">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UNIT_TYPE" val="i"/>
  <p:tag name="KSO_WM_UNIT_INDEX" val="4"/>
</p:tagLst>
</file>

<file path=ppt/tags/tag46.xml><?xml version="1.0" encoding="utf-8"?>
<p:tagLst xmlns:p="http://schemas.openxmlformats.org/presentationml/2006/main">
  <p:tag name="KSO_WM_UNIT_ISCONTENTSTITLE" val="0"/>
  <p:tag name="KSO_WM_UNIT_ISNUMDGMTITLE" val="0"/>
  <p:tag name="KSO_WM_UNIT_PRESET_TEXT" val="CONTENTS"/>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6*b*1"/>
  <p:tag name="KSO_WM_UNIT_LAYERLEVEL" val="1"/>
  <p:tag name="KSO_WM_TAG_VERSION" val="1.0"/>
  <p:tag name="KSO_WM_BEAUTIFY_FLAG" val="#wm#"/>
</p:tagLst>
</file>

<file path=ppt/tags/tag47.xml><?xml version="1.0" encoding="utf-8"?>
<p:tagLst xmlns:p="http://schemas.openxmlformats.org/presentationml/2006/main">
  <p:tag name="KSO_WM_UNIT_ISCONTENTSTITLE" val="1"/>
  <p:tag name="KSO_WM_UNIT_ISNUMDGMTITLE" val="0"/>
  <p:tag name="KSO_WM_UNIT_PRESET_TEXT" val="目录"/>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7*i*1"/>
  <p:tag name="KSO_WM_UNIT_LAYERLEVEL" val="1"/>
  <p:tag name="KSO_WM_TAG_VERSION" val="1.0"/>
  <p:tag name="KSO_WM_BEAUTIFY_FLAG" val="#wm#"/>
  <p:tag name="KSO_WM_UNIT_TYPE" val="i"/>
  <p:tag name="KSO_WM_UNIT_INDEX"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UNIT_SUBTYPE" val="b"/>
  <p:tag name="KSO_WM_UNIT_PRESET_TEXT" val="汇报人 ：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f*1"/>
  <p:tag name="KSO_WM_UNIT_LAYERLEVEL" val="1"/>
  <p:tag name="KSO_WM_TAG_VERSION" val="1.0"/>
  <p:tag name="KSO_WM_BEAUTIFY_FLAG" val="#wm#"/>
  <p:tag name="KSO_WM_UNIT_TEXT_FILL_FORE_SCHEMECOLOR_INDEX_BRIGHTNESS" val="0"/>
  <p:tag name="KSO_WM_UNIT_TEXT_FILL_FORE_SCHEMECOLOR_INDEX" val="14"/>
  <p:tag name="KSO_WM_UNIT_TEXT_FILL_TYPE"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10*i*1"/>
  <p:tag name="KSO_WM_UNIT_LAYERLEVEL" val="1"/>
  <p:tag name="KSO_WM_TAG_VERSION" val="1.0"/>
  <p:tag name="KSO_WM_BEAUTIFY_FLAG" val="#wm#"/>
  <p:tag name="KSO_WM_UNIT_TYPE" val="i"/>
  <p:tag name="KSO_WM_UNIT_INDEX" val="1"/>
</p:tagLst>
</file>

<file path=ppt/tags/tag6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0*f*1"/>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3;第二级&#13;第三级&#13;第四级&#13;第五级"/>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p="http://schemas.openxmlformats.org/presentationml/2006/main">
  <p:tag name="KSO_WM_UNIT_ISCONTENTSTITLE" val="0"/>
  <p:tag name="KSO_WM_UNIT_ISNUMDGMTITLE" val="0"/>
  <p:tag name="KSO_WM_UNIT_PRESET_TEXT" val="BUSINESS SCHEDULE"/>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b*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
  <p:tag name="KSO_WM_UNIT_LAYERLEVEL" val="1"/>
  <p:tag name="KSO_WM_TAG_VERSION" val="1.0"/>
  <p:tag name="KSO_WM_UNIT_TYPE" val="i"/>
  <p:tag name="KSO_WM_UNIT_INDEX" val="1"/>
</p:tagLst>
</file>

<file path=ppt/tags/tag72.xml><?xml version="1.0" encoding="utf-8"?>
<p:tagLst xmlns:p="http://schemas.openxmlformats.org/presentationml/2006/main">
  <p:tag name="KSO_WM_BEAUTIFY_FLAG" val="#wm#"/>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1"/>
  <p:tag name="KSO_WM_UNIT_FILL_FORE_SCHEMECOLOR_INDEX_2_TRANS" val="0.43"/>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11*i*2"/>
  <p:tag name="KSO_WM_UNIT_LAYERLEVEL" val="1"/>
  <p:tag name="KSO_WM_TAG_VERSION" val="1.0"/>
  <p:tag name="KSO_WM_UNIT_TYPE" val="i"/>
  <p:tag name="KSO_WM_UNIT_INDEX" val="2"/>
</p:tagLst>
</file>

<file path=ppt/tags/tag73.xml><?xml version="1.0" encoding="utf-8"?>
<p:tagLst xmlns:p="http://schemas.openxmlformats.org/presentationml/2006/main">
  <p:tag name="KSO_WM_BEAUTIFY_FLAG" val="#wm#"/>
  <p:tag name="KSO_WM_UNIT_FILL_FORE_SCHEMECOLOR_INDEX_BRIGHTNESS" val="-0.25"/>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11*i*3"/>
  <p:tag name="KSO_WM_UNIT_LAYERLEVEL" val="1"/>
  <p:tag name="KSO_WM_TAG_VERSION" val="1.0"/>
  <p:tag name="KSO_WM_UNIT_TYPE" val="i"/>
  <p:tag name="KSO_WM_UNIT_INDEX" val="3"/>
</p:tagLst>
</file>

<file path=ppt/tags/tag74.xml><?xml version="1.0" encoding="utf-8"?>
<p:tagLst xmlns:p="http://schemas.openxmlformats.org/presentationml/2006/main">
  <p:tag name="KSO_WM_BEAUTIFY_FLAG" val="#wm#"/>
  <p:tag name="KSO_WM_UNIT_FILL_FORE_SCHEMECOLOR_INDEX_BRIGHTNESS" val="-0.5"/>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11*i*4"/>
  <p:tag name="KSO_WM_UNIT_LAYERLEVEL" val="1"/>
  <p:tag name="KSO_WM_TAG_VERSION" val="1.0"/>
  <p:tag name="KSO_WM_UNIT_TYPE" val="i"/>
  <p:tag name="KSO_WM_UNIT_INDEX" val="4"/>
</p:tagLst>
</file>

<file path=ppt/tags/tag75.xml><?xml version="1.0" encoding="utf-8"?>
<p:tagLst xmlns:p="http://schemas.openxmlformats.org/presentationml/2006/main">
  <p:tag name="KSO_WM_UNIT_ISCONTENTSTITLE" val="0"/>
  <p:tag name="KSO_WM_UNIT_ISNUMDGMTITLE" val="0"/>
  <p:tag name="KSO_WM_UNIT_PRESET_TEXT" val="感谢您的耐心观看"/>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1.0"/>
  <p:tag name="KSO_WM_BEAUTIFY_FLAG" val="#wm#"/>
  <p:tag name="KSO_WM_UNIT_CONTENT_GROUP_TYPE" val="contentchip"/>
</p:tagLst>
</file>

<file path=ppt/tags/tag76.xml><?xml version="1.0" encoding="utf-8"?>
<p:tagLst xmlns:p="http://schemas.openxmlformats.org/presentationml/2006/main">
  <p:tag name="KSO_WM_UNIT_SUBTYPE" val="b"/>
  <p:tag name="KSO_WM_UNIT_PRESET_TEXT" val="汇报人 ：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1*f*1"/>
  <p:tag name="KSO_WM_UNIT_LAYERLEVEL" val="1"/>
  <p:tag name="KSO_WM_TAG_VERSION" val="1.0"/>
  <p:tag name="KSO_WM_BEAUTIFY_FLAG" val="#wm#"/>
  <p:tag name="KSO_WM_UNIT_TEXT_FILL_FORE_SCHEMECOLOR_INDEX_BRIGHTNESS" val="0"/>
  <p:tag name="KSO_WM_UNIT_TEXT_FILL_FORE_SCHEMECOLOR_INDEX" val="14"/>
  <p:tag name="KSO_WM_UNIT_TEXT_FILL_TYPE" val="1"/>
  <p:tag name="KSO_WM_UNIT_CONTENT_GROUP_TYPE" val="contentchip"/>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UNIT_CONTENT_GROUP_TYPE" val="titlestyle"/>
  <p:tag name="KSO_WM_UNIT_TYPE" val="i"/>
  <p:tag name="KSO_WM_UNIT_INDEX" val="1"/>
  <p:tag name="KSO_WM_SLIDE_BACKGROUND_TYPE" val="general"/>
</p:tagLst>
</file>

<file path=ppt/tags/tag81.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2*a*1"/>
  <p:tag name="KSO_WM_UNIT_LAYERLEVEL" val="1"/>
  <p:tag name="KSO_WM_TAG_VERSION" val="1.0"/>
  <p:tag name="KSO_WM_BEAUTIFY_FLAG" val="#wm#"/>
  <p:tag name="KSO_WM_UNIT_CONTENT_GROUP_TYPE" val="titlestyle"/>
  <p:tag name="KSO_WM_SLIDE_BACKGROUND_TYPE" val="general"/>
</p:tagLst>
</file>

<file path=ppt/tags/tag8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3.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4.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5.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SLIDE_BK_DARK_LIGHT" val="1"/>
  <p:tag name="KSO_WM_UNIT_SUBTYPE" val="h"/>
  <p:tag name="KSO_WM_UNIT_TYPE" val="i"/>
  <p:tag name="KSO_WM_UNIT_INDEX" val="1"/>
  <p:tag name="KSO_WM_UNIT_BK_DARK_LIGHT" val="1"/>
</p:tagLst>
</file>

<file path=ppt/tags/tag86.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1"/>
</p:tagLst>
</file>

<file path=ppt/tags/tag87.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1"/>
</p:tagLst>
</file>

<file path=ppt/tags/tag88.xml><?xml version="1.0" encoding="utf-8"?>
<p:tagLst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9.xml><?xml version="1.0" encoding="utf-8"?>
<p:tagLst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1.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SLIDE_BK_DARK_LIGHT" val="1"/>
  <p:tag name="KSO_WM_UNIT_SUBTYPE" val="h"/>
  <p:tag name="KSO_WM_UNIT_TYPE" val="i"/>
  <p:tag name="KSO_WM_UNIT_INDEX" val="1"/>
  <p:tag name="KSO_WM_UNIT_BK_DARK_LIGHT" val="1"/>
</p:tagLst>
</file>

<file path=ppt/tags/tag92.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1"/>
</p:tagLst>
</file>

<file path=ppt/tags/tag9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1"/>
</p:tagLst>
</file>

<file path=ppt/tags/tag9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1"/>
</p:tagLst>
</file>

<file path=ppt/tags/tag95.xml><?xml version="1.0" encoding="utf-8"?>
<p:tagLst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6.xml><?xml version="1.0" encoding="utf-8"?>
<p:tagLst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7.xml><?xml version="1.0" encoding="utf-8"?>
<p:tagLst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8.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SLIDE_BK_DARK_LIGHT" val="1"/>
  <p:tag name="KSO_WM_UNIT_SUBTYPE" val="h"/>
  <p:tag name="KSO_WM_UNIT_TYPE" val="i"/>
  <p:tag name="KSO_WM_UNIT_INDEX" val="1"/>
  <p:tag name="KSO_WM_UNIT_BK_DARK_LIGHT" val="1"/>
</p:tagLst>
</file>

<file path=ppt/tags/tag9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1"/>
</p:tagLst>
</file>

<file path=ppt/theme/theme1.xml><?xml version="1.0" encoding="utf-8"?>
<a:theme xmlns:a="http://schemas.openxmlformats.org/drawingml/2006/main" name="Office 主题">
  <a:themeElements>
    <a:clrScheme name="自定义 68">
      <a:dk1>
        <a:srgbClr val="000000"/>
      </a:dk1>
      <a:lt1>
        <a:srgbClr val="FFFFFF"/>
      </a:lt1>
      <a:dk2>
        <a:srgbClr val="002392"/>
      </a:dk2>
      <a:lt2>
        <a:srgbClr val="FFFFFF"/>
      </a:lt2>
      <a:accent1>
        <a:srgbClr val="0033CC"/>
      </a:accent1>
      <a:accent2>
        <a:srgbClr val="0068A8"/>
      </a:accent2>
      <a:accent3>
        <a:srgbClr val="069AAA"/>
      </a:accent3>
      <a:accent4>
        <a:srgbClr val="06AA8B"/>
      </a:accent4>
      <a:accent5>
        <a:srgbClr val="6DA804"/>
      </a:accent5>
      <a:accent6>
        <a:srgbClr val="FFCB05"/>
      </a:accent6>
      <a:hlink>
        <a:srgbClr val="0563C1"/>
      </a:hlink>
      <a:folHlink>
        <a:srgbClr val="954F72"/>
      </a:folHlink>
    </a:clrScheme>
    <a:fontScheme name="自定义 1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CC99"/>
        </a:solidFill>
        <a:ln>
          <a:noFill/>
          <a:prstDash val="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wdxu0fq">
      <a:majorFont>
        <a:latin typeface="思源黑体 Heavy"/>
        <a:ea typeface="思源黑体 Heavy"/>
        <a:cs typeface=""/>
      </a:majorFont>
      <a:minorFont>
        <a:latin typeface="思源黑体 Heavy"/>
        <a:ea typeface="思源黑体 Heavy"/>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Light"/>
        <a:ea typeface=""/>
        <a:cs typeface=""/>
        <a:font script="Jpan" typeface="游ゴシック"/>
        <a:font script="Hang" typeface="맑은 고딕"/>
        <a:font script="Hans" typeface="思源黑体 Light"/>
        <a:font script="Hant" typeface="新細明體"/>
        <a:font script="Arab" typeface="思源黑体 Light"/>
        <a:font script="Hebr" typeface="思源黑体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Light"/>
        <a:ea typeface=""/>
        <a:cs typeface=""/>
        <a:font script="Jpan" typeface="ＭＳ Ｐゴシック"/>
        <a:font script="Hang" typeface="맑은 고딕"/>
        <a:font script="Hans" typeface="思源黑体 Light"/>
        <a:font script="Hant" typeface="新細明體"/>
        <a:font script="Arab" typeface="思源黑体 Light"/>
        <a:font script="Hebr" typeface="思源黑体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5546</Words>
  <Application>WPS 演示</Application>
  <PresentationFormat>自定义</PresentationFormat>
  <Paragraphs>673</Paragraphs>
  <Slides>44</Slides>
  <Notes>2</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44</vt:i4>
      </vt:variant>
    </vt:vector>
  </HeadingPairs>
  <TitlesOfParts>
    <vt:vector size="61" baseType="lpstr">
      <vt:lpstr>Arial</vt:lpstr>
      <vt:lpstr>宋体</vt:lpstr>
      <vt:lpstr>Wingdings</vt:lpstr>
      <vt:lpstr>微软雅黑</vt:lpstr>
      <vt:lpstr>MiSans Light</vt:lpstr>
      <vt:lpstr>MiSans Bold</vt:lpstr>
      <vt:lpstr>Wingdings</vt:lpstr>
      <vt:lpstr>思源黑体 Light</vt:lpstr>
      <vt:lpstr>黑体</vt:lpstr>
      <vt:lpstr>思源黑体 Heavy</vt:lpstr>
      <vt:lpstr>Times New Roman</vt:lpstr>
      <vt:lpstr>Arial Unicode MS</vt:lpstr>
      <vt:lpstr>思源黑体 Medium</vt:lpstr>
      <vt:lpstr>思源黑体 Normal</vt:lpstr>
      <vt:lpstr>思源黑体 Regular</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餐饮</dc:title>
  <dc:creator>第一PPT</dc:creator>
  <cp:keywords>www.1ppt.com</cp:keywords>
  <dc:description>www.1ppt.com</dc:description>
  <cp:lastModifiedBy>甘政文</cp:lastModifiedBy>
  <cp:revision>330</cp:revision>
  <dcterms:created xsi:type="dcterms:W3CDTF">2024-07-12T03:21:00Z</dcterms:created>
  <dcterms:modified xsi:type="dcterms:W3CDTF">2024-08-09T09:37:40Z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62325AB2976E4A8D87F642AF3795F537_13</vt:lpwstr>
  </property>
  <property fmtid="{D5CDD505-2E9C-101B-9397-08002B2CF9AE}" pid="3" name="KSOProductBuildVer">
    <vt:lpwstr>2052-12.1.0.16910</vt:lpwstr>
  </property>
</Properties>
</file>