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0.svg" ContentType="image/svg+xml"/>
  <Override PartName="/ppt/media/image1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handoutMasterIdLst>
    <p:handoutMasterId r:id="rId43"/>
  </p:handoutMasterIdLst>
  <p:sldIdLst>
    <p:sldId id="354" r:id="rId4"/>
    <p:sldId id="840" r:id="rId6"/>
    <p:sldId id="593" r:id="rId7"/>
    <p:sldId id="594" r:id="rId8"/>
    <p:sldId id="944" r:id="rId9"/>
    <p:sldId id="875" r:id="rId10"/>
    <p:sldId id="876" r:id="rId11"/>
    <p:sldId id="810" r:id="rId12"/>
    <p:sldId id="811" r:id="rId13"/>
    <p:sldId id="807" r:id="rId14"/>
    <p:sldId id="809" r:id="rId15"/>
    <p:sldId id="907" r:id="rId16"/>
    <p:sldId id="987" r:id="rId17"/>
    <p:sldId id="988" r:id="rId18"/>
    <p:sldId id="989" r:id="rId19"/>
    <p:sldId id="381" r:id="rId20"/>
    <p:sldId id="382" r:id="rId21"/>
    <p:sldId id="383" r:id="rId22"/>
    <p:sldId id="842" r:id="rId23"/>
    <p:sldId id="789" r:id="rId24"/>
    <p:sldId id="814" r:id="rId25"/>
    <p:sldId id="815" r:id="rId26"/>
    <p:sldId id="990" r:id="rId27"/>
    <p:sldId id="385" r:id="rId28"/>
    <p:sldId id="573" r:id="rId29"/>
    <p:sldId id="931" r:id="rId30"/>
    <p:sldId id="974" r:id="rId31"/>
    <p:sldId id="398" r:id="rId32"/>
    <p:sldId id="843" r:id="rId33"/>
    <p:sldId id="844" r:id="rId34"/>
    <p:sldId id="845" r:id="rId35"/>
    <p:sldId id="393" r:id="rId36"/>
    <p:sldId id="846" r:id="rId37"/>
    <p:sldId id="721" r:id="rId38"/>
    <p:sldId id="747" r:id="rId39"/>
    <p:sldId id="847" r:id="rId40"/>
    <p:sldId id="361" r:id="rId41"/>
    <p:sldId id="991" r:id="rId42"/>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8" userDrawn="1">
          <p15:clr>
            <a:srgbClr val="A4A3A4"/>
          </p15:clr>
        </p15:guide>
        <p15:guide id="2" orient="horz" pos="3999" userDrawn="1">
          <p15:clr>
            <a:srgbClr val="A4A3A4"/>
          </p15:clr>
        </p15:guide>
        <p15:guide id="3" orient="horz" pos="1020" userDrawn="1">
          <p15:clr>
            <a:srgbClr val="A4A3A4"/>
          </p15:clr>
        </p15:guide>
        <p15:guide id="4" orient="horz" pos="3064" userDrawn="1">
          <p15:clr>
            <a:srgbClr val="A4A3A4"/>
          </p15:clr>
        </p15:guide>
        <p15:guide id="5" pos="3840" userDrawn="1">
          <p15:clr>
            <a:srgbClr val="A4A3A4"/>
          </p15:clr>
        </p15:guide>
        <p15:guide id="6" pos="608" userDrawn="1">
          <p15:clr>
            <a:srgbClr val="A4A3A4"/>
          </p15:clr>
        </p15:guide>
        <p15:guide id="7" pos="69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4B12C"/>
    <a:srgbClr val="EEDC10"/>
    <a:srgbClr val="C80014"/>
    <a:srgbClr val="2F3B2E"/>
    <a:srgbClr val="A21320"/>
    <a:srgbClr val="FE1415"/>
    <a:srgbClr val="870411"/>
    <a:srgbClr val="AD3839"/>
    <a:srgbClr val="97CA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showGuides="1">
      <p:cViewPr varScale="1">
        <p:scale>
          <a:sx n="60" d="100"/>
          <a:sy n="60" d="100"/>
        </p:scale>
        <p:origin x="-78" y="-378"/>
      </p:cViewPr>
      <p:guideLst>
        <p:guide orient="horz" pos="2048"/>
        <p:guide orient="horz" pos="3999"/>
        <p:guide orient="horz" pos="1020"/>
        <p:guide orient="horz" pos="3064"/>
        <p:guide pos="3840"/>
        <p:guide pos="608"/>
        <p:guide pos="69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tags" Target="tags/tag46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Light" panose="020B0300000000000000" charset="-122"/>
              <a:ea typeface="思源黑体 Light" panose="020B0300000000000000" charset="-122"/>
              <a:cs typeface="思源黑体 Light" panose="020B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Light" panose="020B0300000000000000" charset="-122"/>
                <a:ea typeface="思源黑体 Light" panose="020B0300000000000000" charset="-122"/>
                <a:cs typeface="思源黑体 Light" panose="020B0300000000000000" charset="-122"/>
              </a:rPr>
            </a:fld>
            <a:endParaRPr lang="zh-CN" altLang="en-US">
              <a:latin typeface="思源黑体 Light" panose="020B0300000000000000" charset="-122"/>
              <a:ea typeface="思源黑体 Light" panose="020B0300000000000000" charset="-122"/>
              <a:cs typeface="思源黑体 Light" panose="020B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Light" panose="020B0300000000000000" charset="-122"/>
              <a:ea typeface="思源黑体 Light" panose="020B0300000000000000" charset="-122"/>
              <a:cs typeface="思源黑体 Light" panose="020B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Light" panose="020B0300000000000000" charset="-122"/>
                <a:ea typeface="思源黑体 Light" panose="020B0300000000000000" charset="-122"/>
                <a:cs typeface="思源黑体 Light" panose="020B0300000000000000" charset="-122"/>
              </a:rPr>
            </a:fld>
            <a:endParaRPr lang="zh-CN" altLang="en-US">
              <a:latin typeface="思源黑体 Light" panose="020B0300000000000000" charset="-122"/>
              <a:ea typeface="思源黑体 Light" panose="020B0300000000000000" charset="-122"/>
              <a:cs typeface="思源黑体 Light" panose="020B03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Light" panose="020B0300000000000000" charset="-122"/>
                <a:ea typeface="思源黑体 Light" panose="020B0300000000000000" charset="-122"/>
                <a:cs typeface="思源黑体 Light" panose="020B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Light" panose="020B0300000000000000" charset="-122"/>
                <a:ea typeface="思源黑体 Light" panose="020B0300000000000000" charset="-122"/>
                <a:cs typeface="思源黑体 Light" panose="020B0300000000000000" charset="-122"/>
              </a:defRPr>
            </a:lvl1pPr>
          </a:lstStyle>
          <a:p>
            <a:fld id="{785FB585-0534-4960-B5A1-AD8235A2ABA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Light" panose="020B0300000000000000" charset="-122"/>
                <a:ea typeface="思源黑体 Light" panose="020B0300000000000000" charset="-122"/>
                <a:cs typeface="思源黑体 Light" panose="020B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Light" panose="020B0300000000000000" charset="-122"/>
                <a:ea typeface="思源黑体 Light" panose="020B0300000000000000" charset="-122"/>
                <a:cs typeface="思源黑体 Light" panose="020B0300000000000000" charset="-122"/>
              </a:defRPr>
            </a:lvl1pPr>
          </a:lstStyle>
          <a:p>
            <a:fld id="{3F669815-A715-4462-BB20-A5B1FF503C8B}"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1pPr>
    <a:lvl2pPr marL="4572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2pPr>
    <a:lvl3pPr marL="9144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3pPr>
    <a:lvl4pPr marL="13716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4pPr>
    <a:lvl5pPr marL="1828800" algn="l" defTabSz="914400" rtl="0" eaLnBrk="1" latinLnBrk="0" hangingPunct="1">
      <a:defRPr sz="1200" kern="1200">
        <a:solidFill>
          <a:schemeClr val="tx1"/>
        </a:solidFill>
        <a:latin typeface="思源黑体 Light" panose="020B0300000000000000" charset="-122"/>
        <a:ea typeface="思源黑体 Light" panose="020B0300000000000000" charset="-122"/>
        <a:cs typeface="思源黑体 Light" panose="020B03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模板来自于： 第一PPT https://www.1ppt.com/</a:t>
            </a:r>
            <a:endParaRPr lang="zh-CN" altLang="en-US"/>
          </a:p>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1.jpeg"/><Relationship Id="rId2" Type="http://schemas.openxmlformats.org/officeDocument/2006/relationships/tags" Target="../tags/tag71.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0" Type="http://schemas.openxmlformats.org/officeDocument/2006/relationships/tags" Target="../tags/tag12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1.jpeg"/><Relationship Id="rId2" Type="http://schemas.openxmlformats.org/officeDocument/2006/relationships/tags" Target="../tags/tag17.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0" Type="http://schemas.openxmlformats.org/officeDocument/2006/relationships/tags" Target="../tags/tag41.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0" Type="http://schemas.openxmlformats.org/officeDocument/2006/relationships/tags" Target="../tags/tag50.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空白">
    <p:bg>
      <p:bgPr>
        <a:solidFill>
          <a:schemeClr val="bg2"/>
        </a:solidFill>
        <a:effectLst/>
      </p:bgPr>
    </p:bg>
    <p:spTree>
      <p:nvGrpSpPr>
        <p:cNvPr id="1" name=""/>
        <p:cNvGrpSpPr/>
        <p:nvPr/>
      </p:nvGrpSpPr>
      <p:grpSpPr>
        <a:xfrm>
          <a:off x="0" y="0"/>
          <a:ext cx="0" cy="0"/>
          <a:chOff x="0" y="0"/>
          <a:chExt cx="0" cy="0"/>
        </a:xfrm>
      </p:grpSpPr>
      <p:sp>
        <p:nvSpPr>
          <p:cNvPr id="7" name="任意多边形 6"/>
          <p:cNvSpPr/>
          <p:nvPr>
            <p:custDataLst>
              <p:tags r:id="rId2"/>
            </p:custDataLst>
          </p:nvPr>
        </p:nvSpPr>
        <p:spPr>
          <a:xfrm>
            <a:off x="0" y="0"/>
            <a:ext cx="12192000" cy="6858635"/>
          </a:xfrm>
          <a:custGeom>
            <a:avLst/>
            <a:gdLst/>
            <a:ahLst/>
            <a:cxnLst>
              <a:cxn ang="3">
                <a:pos x="hc" y="t"/>
              </a:cxn>
              <a:cxn ang="cd2">
                <a:pos x="l" y="vc"/>
              </a:cxn>
              <a:cxn ang="cd4">
                <a:pos x="hc" y="b"/>
              </a:cxn>
              <a:cxn ang="0">
                <a:pos x="r" y="vc"/>
              </a:cxn>
            </a:cxnLst>
            <a:rect l="l" t="t" r="r" b="b"/>
            <a:pathLst>
              <a:path w="19200" h="10801">
                <a:moveTo>
                  <a:pt x="368" y="357"/>
                </a:moveTo>
                <a:lnTo>
                  <a:pt x="368" y="10497"/>
                </a:lnTo>
                <a:lnTo>
                  <a:pt x="18881" y="10497"/>
                </a:lnTo>
                <a:lnTo>
                  <a:pt x="18881" y="357"/>
                </a:lnTo>
                <a:lnTo>
                  <a:pt x="368" y="357"/>
                </a:lnTo>
                <a:close/>
                <a:moveTo>
                  <a:pt x="0" y="0"/>
                </a:moveTo>
                <a:lnTo>
                  <a:pt x="19200" y="0"/>
                </a:lnTo>
                <a:lnTo>
                  <a:pt x="19200" y="10801"/>
                </a:lnTo>
                <a:lnTo>
                  <a:pt x="0" y="10801"/>
                </a:lnTo>
                <a:lnTo>
                  <a:pt x="0" y="0"/>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微软雅黑" panose="020B0503020204020204" charset="-122"/>
            </a:endParaRPr>
          </a:p>
        </p:txBody>
      </p:sp>
      <p:sp>
        <p:nvSpPr>
          <p:cNvPr id="3" name="日期占位符 2"/>
          <p:cNvSpPr>
            <a:spLocks noGrp="1"/>
          </p:cNvSpPr>
          <p:nvPr>
            <p:ph type="dt" sz="half" idx="10"/>
            <p:custDataLst>
              <p:tags r:id="rId3"/>
            </p:custDataLst>
          </p:nvPr>
        </p:nvSpPr>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bg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bg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11" name="标题 10"/>
          <p:cNvSpPr>
            <a:spLocks noGrp="1"/>
          </p:cNvSpPr>
          <p:nvPr>
            <p:ph type="title"/>
            <p:custDataLst>
              <p:tags r:id="rId7"/>
            </p:custDataLst>
          </p:nvPr>
        </p:nvSpPr>
        <p:spPr/>
        <p:txBody>
          <a:bodyPr/>
          <a:lstStyle>
            <a:lvl1pPr>
              <a:defRPr b="1"/>
            </a:lvl1pPr>
          </a:lstStyle>
          <a:p>
            <a:r>
              <a:rPr lang="zh-CN" altLang="en-US"/>
              <a:t>单击此处编辑母版标题样式</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bg1"/>
                </a:solidFill>
                <a:uFillTx/>
                <a:latin typeface="微软雅黑" panose="020B0503020204020204" charset="-122"/>
                <a:ea typeface="微软雅黑" panose="020B0503020204020204" charset="-122"/>
                <a:cs typeface="微软雅黑" panose="020B0503020204020204" charset="-122"/>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normAutofit/>
          </a:bodyPr>
          <a:lstStyle>
            <a:lvl1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1pPr>
            <a:lvl2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2pPr>
            <a:lvl3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3pPr>
            <a:lvl4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4pPr>
            <a:lvl5pPr indent="0" eaLnBrk="1" fontAlgn="auto" latinLnBrk="0" hangingPunct="1">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内容">
    <p:bg>
      <p:bgPr>
        <a:solidFill>
          <a:schemeClr val="bg2"/>
        </a:solidFill>
        <a:effectLst/>
      </p:bgPr>
    </p:bg>
    <p:spTree>
      <p:nvGrpSpPr>
        <p:cNvPr id="1" name=""/>
        <p:cNvGrpSpPr/>
        <p:nvPr/>
      </p:nvGrpSpPr>
      <p:grpSpPr>
        <a:xfrm>
          <a:off x="0" y="0"/>
          <a:ext cx="0" cy="0"/>
          <a:chOff x="0" y="0"/>
          <a:chExt cx="0" cy="0"/>
        </a:xfrm>
      </p:grpSpPr>
      <p:sp>
        <p:nvSpPr>
          <p:cNvPr id="7" name="任意多边形 6"/>
          <p:cNvSpPr/>
          <p:nvPr>
            <p:custDataLst>
              <p:tags r:id="rId2"/>
            </p:custDataLst>
          </p:nvPr>
        </p:nvSpPr>
        <p:spPr>
          <a:xfrm>
            <a:off x="0" y="0"/>
            <a:ext cx="12192000" cy="6858635"/>
          </a:xfrm>
          <a:custGeom>
            <a:avLst/>
            <a:gdLst/>
            <a:ahLst/>
            <a:cxnLst>
              <a:cxn ang="3">
                <a:pos x="hc" y="t"/>
              </a:cxn>
              <a:cxn ang="cd2">
                <a:pos x="l" y="vc"/>
              </a:cxn>
              <a:cxn ang="cd4">
                <a:pos x="hc" y="b"/>
              </a:cxn>
              <a:cxn ang="0">
                <a:pos x="r" y="vc"/>
              </a:cxn>
            </a:cxnLst>
            <a:rect l="l" t="t" r="r" b="b"/>
            <a:pathLst>
              <a:path w="19200" h="10801">
                <a:moveTo>
                  <a:pt x="368" y="357"/>
                </a:moveTo>
                <a:lnTo>
                  <a:pt x="368" y="10497"/>
                </a:lnTo>
                <a:lnTo>
                  <a:pt x="18881" y="10497"/>
                </a:lnTo>
                <a:lnTo>
                  <a:pt x="18881" y="357"/>
                </a:lnTo>
                <a:lnTo>
                  <a:pt x="368" y="357"/>
                </a:lnTo>
                <a:close/>
                <a:moveTo>
                  <a:pt x="0" y="0"/>
                </a:moveTo>
                <a:lnTo>
                  <a:pt x="19200" y="0"/>
                </a:lnTo>
                <a:lnTo>
                  <a:pt x="19200" y="10801"/>
                </a:lnTo>
                <a:lnTo>
                  <a:pt x="0" y="10801"/>
                </a:lnTo>
                <a:lnTo>
                  <a:pt x="0" y="0"/>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微软雅黑" panose="020B0503020204020204" charset="-122"/>
            </a:endParaRPr>
          </a:p>
        </p:txBody>
      </p:sp>
      <p:sp>
        <p:nvSpPr>
          <p:cNvPr id="6" name="正文"/>
          <p:cNvSpPr txBox="1">
            <a:spLocks noGrp="1"/>
          </p:cNvSpPr>
          <p:nvPr>
            <p:ph idx="1"/>
            <p:custDataLst>
              <p:tags r:id="rId3"/>
            </p:custDataLst>
          </p:nvPr>
        </p:nvSpPr>
        <p:spPr>
          <a:xfrm>
            <a:off x="608330" y="591185"/>
            <a:ext cx="10968990" cy="56654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3" name="日期占位符 2"/>
          <p:cNvSpPr>
            <a:spLocks noGrp="1"/>
          </p:cNvSpPr>
          <p:nvPr>
            <p:ph type="dt" sz="half" idx="10"/>
            <p:custDataLst>
              <p:tags r:id="rId4"/>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5"/>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末尾幻灯片">
    <p:bg>
      <p:bgPr>
        <a:solidFill>
          <a:schemeClr val="lt2"/>
        </a:solidFill>
        <a:effectLst/>
      </p:bgPr>
    </p:bg>
    <p:spTree>
      <p:nvGrpSpPr>
        <p:cNvPr id="1" name=""/>
        <p:cNvGrpSpPr/>
        <p:nvPr/>
      </p:nvGrpSpPr>
      <p:grpSpPr>
        <a:xfrm>
          <a:off x="0" y="0"/>
          <a:ext cx="0" cy="0"/>
          <a:chOff x="0" y="0"/>
          <a:chExt cx="0" cy="0"/>
        </a:xfrm>
      </p:grpSpPr>
      <p:pic>
        <p:nvPicPr>
          <p:cNvPr id="9" name="图片 8" descr="水上有桥&#10;&#10;中度可信度描述已自动生成"/>
          <p:cNvPicPr>
            <a:picLocks noChangeAspect="1"/>
          </p:cNvPicPr>
          <p:nvPr>
            <p:custDataLst>
              <p:tags r:id="rId2"/>
            </p:custDataLst>
          </p:nvPr>
        </p:nvPicPr>
        <p:blipFill rotWithShape="1">
          <a:blip r:embed="rId3"/>
          <a:srcRect/>
          <a:stretch>
            <a:fillRect/>
          </a:stretch>
        </p:blipFill>
        <p:spPr>
          <a:xfrm flipH="1">
            <a:off x="0" y="0"/>
            <a:ext cx="12192000" cy="6858000"/>
          </a:xfrm>
          <a:prstGeom prst="rect">
            <a:avLst/>
          </a:prstGeom>
        </p:spPr>
      </p:pic>
      <p:sp>
        <p:nvSpPr>
          <p:cNvPr id="66" name="矩形: 圆角 65"/>
          <p:cNvSpPr/>
          <p:nvPr>
            <p:custDataLst>
              <p:tags r:id="rId4"/>
            </p:custDataLst>
          </p:nvPr>
        </p:nvSpPr>
        <p:spPr>
          <a:xfrm>
            <a:off x="0" y="0"/>
            <a:ext cx="12192000" cy="6858000"/>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8" name="矩形: 单圆角 1"/>
          <p:cNvSpPr/>
          <p:nvPr>
            <p:custDataLst>
              <p:tags r:id="rId5"/>
            </p:custDataLst>
          </p:nvPr>
        </p:nvSpPr>
        <p:spPr>
          <a:xfrm flipH="1">
            <a:off x="6059805"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74" name="矩形 73"/>
          <p:cNvSpPr/>
          <p:nvPr>
            <p:custDataLst>
              <p:tags r:id="rId6"/>
            </p:custDataLst>
          </p:nvPr>
        </p:nvSpPr>
        <p:spPr>
          <a:xfrm>
            <a:off x="1127760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7" name="标题"/>
          <p:cNvSpPr txBox="1">
            <a:spLocks noGrp="1"/>
          </p:cNvSpPr>
          <p:nvPr>
            <p:ph type="title" idx="3" hasCustomPrompt="1"/>
            <p:custDataLst>
              <p:tags r:id="rId7"/>
            </p:custDataLst>
          </p:nvPr>
        </p:nvSpPr>
        <p:spPr>
          <a:xfrm>
            <a:off x="964565" y="1458595"/>
            <a:ext cx="7907655" cy="2564765"/>
          </a:xfrm>
          <a:prstGeom prst="rect">
            <a:avLst/>
          </a:prstGeom>
          <a:noFill/>
        </p:spPr>
        <p:txBody>
          <a:bodyPr wrap="square" lIns="0" tIns="0" rIns="0" bIns="0" rtlCol="0" anchor="ctr" anchorCtr="0">
            <a:normAutofit/>
          </a:bodyPr>
          <a:lstStyle>
            <a:lvl1pPr marL="0" marR="0" algn="l" defTabSz="914400" rtl="0" eaLnBrk="1" fontAlgn="auto" latinLnBrk="0" hangingPunct="1">
              <a:lnSpc>
                <a:spcPct val="90000"/>
              </a:lnSpc>
              <a:buClrTx/>
              <a:buSzTx/>
              <a:buFontTx/>
              <a:buNone/>
              <a:defRPr kumimoji="0" lang="zh-CN" altLang="en-US" sz="6000" b="0" i="0" u="none" strike="noStrike" kern="5700" cap="none" spc="300" normalizeH="0" baseline="0" noProof="1" dirty="0">
                <a:solidFill>
                  <a:schemeClr val="bg1"/>
                </a:solidFill>
                <a:latin typeface="+mj-ea"/>
                <a:ea typeface="+mj-ea"/>
                <a:cs typeface="微软雅黑" panose="020B0503020204020204" charset="-122"/>
                <a:sym typeface="+mn-ea"/>
              </a:defRPr>
            </a:lvl1pPr>
          </a:lstStyle>
          <a:p>
            <a:pPr lvl="0">
              <a:lnSpc>
                <a:spcPct val="90000"/>
              </a:lnSpc>
            </a:pPr>
            <a:r>
              <a:rPr>
                <a:sym typeface="+mn-ea"/>
              </a:rPr>
              <a:t>单击此处编辑标题</a:t>
            </a:r>
            <a:endParaRPr>
              <a:sym typeface="+mn-ea"/>
            </a:endParaRPr>
          </a:p>
        </p:txBody>
      </p:sp>
      <p:sp>
        <p:nvSpPr>
          <p:cNvPr id="6" name="署名"/>
          <p:cNvSpPr txBox="1">
            <a:spLocks noGrp="1"/>
          </p:cNvSpPr>
          <p:nvPr>
            <p:ph type="body" idx="2" hasCustomPrompt="1"/>
            <p:custDataLst>
              <p:tags r:id="rId8"/>
            </p:custDataLst>
          </p:nvPr>
        </p:nvSpPr>
        <p:spPr>
          <a:xfrm>
            <a:off x="964565" y="4258800"/>
            <a:ext cx="2172970" cy="478790"/>
          </a:xfrm>
          <a:prstGeom prst="roundRect">
            <a:avLst>
              <a:gd name="adj" fmla="val 50000"/>
            </a:avLst>
          </a:prstGeom>
          <a:noFill/>
          <a:ln w="12700">
            <a:solidFill>
              <a:schemeClr val="accent6"/>
            </a:solidFill>
          </a:ln>
          <a:extLst>
            <a:ext uri="{909E8E84-426E-40DD-AFC4-6F175D3DCCD1}">
              <a14:hiddenFill xmlns:a14="http://schemas.microsoft.com/office/drawing/2010/main">
                <a:solidFill>
                  <a:srgbClr val="FFD247"/>
                </a:solidFill>
              </a14:hiddenFill>
            </a:ext>
          </a:extLst>
        </p:spPr>
        <p:txBody>
          <a:bodyPr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600" b="0" i="0" u="none" strike="noStrike" kern="1200" cap="none" spc="0" normalizeH="0" baseline="0" noProof="1" dirty="0">
                <a:solidFill>
                  <a:schemeClr val="bg1"/>
                </a:solidFill>
                <a:uFillTx/>
                <a:latin typeface="+mj-ea"/>
                <a:ea typeface="+mj-ea"/>
                <a:cs typeface="+mj-ea"/>
                <a:sym typeface="+mn-ea"/>
              </a:defRPr>
            </a:lvl1pPr>
          </a:lstStyle>
          <a:p>
            <a:pPr lvl="0" algn="ctr">
              <a:buClrTx/>
              <a:buSzTx/>
              <a:buFontTx/>
            </a:pPr>
            <a:r>
              <a:rPr>
                <a:sym typeface="+mn-ea"/>
              </a:rPr>
              <a:t>单击此处编辑文本</a:t>
            </a:r>
            <a:endParaRPr>
              <a:sym typeface="+mn-ea"/>
            </a:endParaRPr>
          </a:p>
        </p:txBody>
      </p:sp>
      <p:sp>
        <p:nvSpPr>
          <p:cNvPr id="3" name="日期占位符 2"/>
          <p:cNvSpPr>
            <a:spLocks noGrp="1"/>
          </p:cNvSpPr>
          <p:nvPr>
            <p:ph type="dt" sz="half" idx="10"/>
            <p:custDataLst>
              <p:tags r:id="rId9"/>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0"/>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通用">
    <p:bg>
      <p:bgPr>
        <a:solidFill>
          <a:schemeClr val="bg2"/>
        </a:solidFill>
        <a:effectLst/>
      </p:bgPr>
    </p:bg>
    <p:spTree>
      <p:nvGrpSpPr>
        <p:cNvPr id="1" name=""/>
        <p:cNvGrpSpPr/>
        <p:nvPr/>
      </p:nvGrpSpPr>
      <p:grpSpPr>
        <a:xfrm>
          <a:off x="0" y="0"/>
          <a:ext cx="0" cy="0"/>
          <a:chOff x="0" y="0"/>
          <a:chExt cx="0" cy="0"/>
        </a:xfrm>
      </p:grpSpPr>
      <p:sp>
        <p:nvSpPr>
          <p:cNvPr id="7" name="任意多边形: 形状 65"/>
          <p:cNvSpPr/>
          <p:nvPr>
            <p:custDataLst>
              <p:tags r:id="rId2"/>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微软雅黑" panose="020B0503020204020204" charset="-122"/>
            </a:endParaRPr>
          </a:p>
        </p:txBody>
      </p:sp>
      <p:sp>
        <p:nvSpPr>
          <p:cNvPr id="6" name="标题"/>
          <p:cNvSpPr txBox="1">
            <a:spLocks noGrp="1"/>
          </p:cNvSpPr>
          <p:nvPr>
            <p:ph type="title" idx="1"/>
            <p:custDataLst>
              <p:tags r:id="rId3"/>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5"/>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bg1"/>
                </a:solidFill>
                <a:latin typeface="微软雅黑" panose="020B0503020204020204" charset="-122"/>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4"/>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5"/>
            <p:custDataLst>
              <p:tags r:id="rId6"/>
            </p:custDataLst>
          </p:nvPr>
        </p:nvSpPr>
        <p:spPr/>
        <p:txBody>
          <a:bodyPr/>
          <a:lstStyle/>
          <a:p>
            <a:endParaRPr lang="zh-CN" altLang="en-US" dirty="0"/>
          </a:p>
        </p:txBody>
      </p:sp>
      <p:sp>
        <p:nvSpPr>
          <p:cNvPr id="5" name="灯片编号占位符 4"/>
          <p:cNvSpPr>
            <a:spLocks noGrp="1"/>
          </p:cNvSpPr>
          <p:nvPr>
            <p:ph type="sldNum" sz="quarter" idx="16"/>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cs typeface="微软雅黑" panose="020B0503020204020204" charset="-122"/>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1" baseline="0">
                <a:solidFill>
                  <a:schemeClr val="bg1"/>
                </a:solidFill>
                <a:latin typeface="微软雅黑" panose="020B0503020204020204" charset="-122"/>
                <a:ea typeface="微软雅黑" panose="020B0503020204020204" charset="-122"/>
              </a:defRPr>
            </a:lvl1pPr>
          </a:lstStyle>
          <a:p>
            <a:r>
              <a:rPr lang="zh-CN" altLang="en-US" dirty="0"/>
              <a:t>单击编辑标题</a:t>
            </a:r>
            <a:endParaRPr lang="zh-CN" altLang="en-US" dirty="0"/>
          </a:p>
        </p:txBody>
      </p:sp>
      <p:sp>
        <p:nvSpPr>
          <p:cNvPr id="7" name="文本占位符 6"/>
          <p:cNvSpPr>
            <a:spLocks noGrp="1"/>
          </p:cNvSpPr>
          <p:nvPr>
            <p:ph type="body" sz="quarter" idx="13"/>
            <p:custDataLst>
              <p:tags r:id="rId4"/>
            </p:custDataLst>
          </p:nvPr>
        </p:nvSpPr>
        <p:spPr>
          <a:xfrm>
            <a:off x="586800" y="1764000"/>
            <a:ext cx="3956400" cy="4093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5"/>
            </p:custDataLst>
          </p:nvPr>
        </p:nvSpPr>
        <p:spPr>
          <a:xfrm>
            <a:off x="5101200" y="769938"/>
            <a:ext cx="6480000" cy="5087937"/>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5"/>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6"/>
            <p:custDataLst>
              <p:tags r:id="rId7"/>
            </p:custDataLst>
          </p:nvPr>
        </p:nvSpPr>
        <p:spPr/>
        <p:txBody>
          <a:bodyPr/>
          <a:lstStyle/>
          <a:p>
            <a:endParaRPr lang="zh-CN" altLang="en-US" dirty="0"/>
          </a:p>
        </p:txBody>
      </p:sp>
      <p:sp>
        <p:nvSpPr>
          <p:cNvPr id="5" name="灯片编号占位符 4"/>
          <p:cNvSpPr>
            <a:spLocks noGrp="1"/>
          </p:cNvSpPr>
          <p:nvPr>
            <p:ph type="sldNum" sz="quarter" idx="17"/>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1" baseline="0">
                <a:solidFill>
                  <a:schemeClr val="bg1"/>
                </a:solidFill>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
        <p:nvSpPr>
          <p:cNvPr id="7" name="文本占位符 6"/>
          <p:cNvSpPr>
            <a:spLocks noGrp="1"/>
          </p:cNvSpPr>
          <p:nvPr>
            <p:ph type="body" sz="quarter" idx="13"/>
            <p:custDataLst>
              <p:tags r:id="rId4"/>
            </p:custDataLst>
          </p:nvPr>
        </p:nvSpPr>
        <p:spPr>
          <a:xfrm>
            <a:off x="612000" y="1659600"/>
            <a:ext cx="10975975" cy="828000"/>
          </a:xfrm>
        </p:spPr>
        <p:txBody>
          <a:bodyPr/>
          <a:lstStyle>
            <a:lvl1pPr algn="ct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5"/>
            </p:custDataLst>
          </p:nvPr>
        </p:nvSpPr>
        <p:spPr>
          <a:xfrm>
            <a:off x="612775" y="2808000"/>
            <a:ext cx="10965600" cy="34308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5"/>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6"/>
            <p:custDataLst>
              <p:tags r:id="rId7"/>
            </p:custDataLst>
          </p:nvPr>
        </p:nvSpPr>
        <p:spPr/>
        <p:txBody>
          <a:bodyPr/>
          <a:lstStyle/>
          <a:p>
            <a:endParaRPr lang="zh-CN" altLang="en-US" dirty="0"/>
          </a:p>
        </p:txBody>
      </p:sp>
      <p:sp>
        <p:nvSpPr>
          <p:cNvPr id="5" name="灯片编号占位符 4"/>
          <p:cNvSpPr>
            <a:spLocks noGrp="1"/>
          </p:cNvSpPr>
          <p:nvPr>
            <p:ph type="sldNum" sz="quarter" idx="17"/>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1" baseline="0">
                <a:solidFill>
                  <a:schemeClr val="bg1"/>
                </a:solidFill>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4"/>
            </p:custDataLst>
          </p:nvPr>
        </p:nvSpPr>
        <p:spPr>
          <a:xfrm>
            <a:off x="604837" y="1681200"/>
            <a:ext cx="10990800" cy="3211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5"/>
            </p:custDataLst>
          </p:nvPr>
        </p:nvSpPr>
        <p:spPr>
          <a:xfrm>
            <a:off x="594000" y="5180400"/>
            <a:ext cx="11001600" cy="10116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5"/>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6"/>
            <p:custDataLst>
              <p:tags r:id="rId7"/>
            </p:custDataLst>
          </p:nvPr>
        </p:nvSpPr>
        <p:spPr/>
        <p:txBody>
          <a:bodyPr/>
          <a:lstStyle/>
          <a:p>
            <a:endParaRPr lang="zh-CN" altLang="en-US" dirty="0"/>
          </a:p>
        </p:txBody>
      </p:sp>
      <p:sp>
        <p:nvSpPr>
          <p:cNvPr id="5" name="灯片编号占位符 4"/>
          <p:cNvSpPr>
            <a:spLocks noGrp="1"/>
          </p:cNvSpPr>
          <p:nvPr>
            <p:ph type="sldNum" sz="quarter" idx="17"/>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1" baseline="0">
                <a:solidFill>
                  <a:schemeClr val="bg1"/>
                </a:solidFill>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4"/>
            </p:custDataLst>
          </p:nvPr>
        </p:nvSpPr>
        <p:spPr>
          <a:xfrm>
            <a:off x="579600" y="1663200"/>
            <a:ext cx="5342400" cy="28944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5"/>
            </p:custDataLst>
          </p:nvPr>
        </p:nvSpPr>
        <p:spPr>
          <a:xfrm>
            <a:off x="6242400" y="1663200"/>
            <a:ext cx="5367600" cy="28944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vl2pPr>
              <a:defRPr baseline="0">
                <a:solidFill>
                  <a:schemeClr val="bg1"/>
                </a:solidFill>
                <a:latin typeface="微软雅黑" panose="020B0503020204020204" charset="-122"/>
                <a:ea typeface="微软雅黑" panose="020B0503020204020204" charset="-122"/>
                <a:cs typeface="微软雅黑" panose="020B0503020204020204" charset="-122"/>
              </a:defRPr>
            </a:lvl2pPr>
            <a:lvl3pPr>
              <a:defRPr baseline="0">
                <a:solidFill>
                  <a:schemeClr val="bg1"/>
                </a:solidFill>
                <a:latin typeface="微软雅黑" panose="020B0503020204020204" charset="-122"/>
                <a:ea typeface="微软雅黑" panose="020B0503020204020204" charset="-122"/>
                <a:cs typeface="微软雅黑" panose="020B0503020204020204" charset="-122"/>
              </a:defRPr>
            </a:lvl3pPr>
            <a:lvl4pPr>
              <a:defRPr baseline="0">
                <a:solidFill>
                  <a:schemeClr val="bg1"/>
                </a:solidFill>
                <a:latin typeface="微软雅黑" panose="020B0503020204020204" charset="-122"/>
                <a:ea typeface="微软雅黑" panose="020B0503020204020204" charset="-122"/>
                <a:cs typeface="微软雅黑" panose="020B0503020204020204" charset="-122"/>
              </a:defRPr>
            </a:lvl4pPr>
            <a:lvl5pPr>
              <a:defRPr baseline="0">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6"/>
            </p:custDataLst>
          </p:nvPr>
        </p:nvSpPr>
        <p:spPr>
          <a:xfrm>
            <a:off x="572400" y="4816800"/>
            <a:ext cx="5342400" cy="781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7"/>
            </p:custDataLst>
          </p:nvPr>
        </p:nvSpPr>
        <p:spPr>
          <a:xfrm>
            <a:off x="6253200" y="4813200"/>
            <a:ext cx="5367600" cy="781200"/>
          </a:xfrm>
        </p:spPr>
        <p:txBody>
          <a:bodyPr/>
          <a:lstStyle>
            <a:lvl1pP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7"/>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8"/>
            <p:custDataLst>
              <p:tags r:id="rId9"/>
            </p:custDataLst>
          </p:nvPr>
        </p:nvSpPr>
        <p:spPr/>
        <p:txBody>
          <a:bodyPr/>
          <a:lstStyle/>
          <a:p>
            <a:endParaRPr lang="zh-CN" altLang="en-US" dirty="0"/>
          </a:p>
        </p:txBody>
      </p:sp>
      <p:sp>
        <p:nvSpPr>
          <p:cNvPr id="5" name="灯片编号占位符 4"/>
          <p:cNvSpPr>
            <a:spLocks noGrp="1"/>
          </p:cNvSpPr>
          <p:nvPr>
            <p:ph type="sldNum" sz="quarter" idx="19"/>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cs typeface="微软雅黑" panose="020B0503020204020204" charset="-122"/>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1" baseline="0">
                <a:solidFill>
                  <a:schemeClr val="bg1"/>
                </a:solidFill>
                <a:latin typeface="微软雅黑" panose="020B0503020204020204" charset="-122"/>
                <a:ea typeface="微软雅黑" panose="020B0503020204020204"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4"/>
            </p:custDataLst>
          </p:nvPr>
        </p:nvSpPr>
        <p:spPr>
          <a:xfrm>
            <a:off x="1522413" y="3862800"/>
            <a:ext cx="9144000" cy="1656000"/>
          </a:xfrm>
        </p:spPr>
        <p:txBody>
          <a:bodyPr/>
          <a:lstStyle>
            <a:lvl1pPr algn="ctr">
              <a:defRPr baseline="0">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lang="zh-CN" altLang="en-US" dirty="0"/>
              <a:t>单击此处编辑母版文本样式</a:t>
            </a:r>
            <a:endParaRPr lang="zh-CN" altLang="en-US" dirty="0"/>
          </a:p>
        </p:txBody>
      </p:sp>
      <p:sp>
        <p:nvSpPr>
          <p:cNvPr id="3" name="日期占位符 2"/>
          <p:cNvSpPr>
            <a:spLocks noGrp="1"/>
          </p:cNvSpPr>
          <p:nvPr>
            <p:ph type="dt" sz="half" idx="14"/>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5"/>
            <p:custDataLst>
              <p:tags r:id="rId6"/>
            </p:custDataLst>
          </p:nvPr>
        </p:nvSpPr>
        <p:spPr/>
        <p:txBody>
          <a:bodyPr/>
          <a:lstStyle/>
          <a:p>
            <a:endParaRPr lang="zh-CN" altLang="en-US" dirty="0"/>
          </a:p>
        </p:txBody>
      </p:sp>
      <p:sp>
        <p:nvSpPr>
          <p:cNvPr id="5" name="灯片编号占位符 4"/>
          <p:cNvSpPr>
            <a:spLocks noGrp="1"/>
          </p:cNvSpPr>
          <p:nvPr>
            <p:ph type="sldNum" sz="quarter" idx="16"/>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lgn="ctr">
              <a:defRPr sz="3200">
                <a:solidFill>
                  <a:srgbClr val="333333"/>
                </a:solidFill>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97C79FE-DCC0-4620-A566-16CA7A0CE41F}" type="datetimeFigureOut">
              <a:rPr lang="zh-CN" altLang="en-US" smtClean="0"/>
            </a:fld>
            <a:endParaRPr lang="zh-CN" altLang="en-US" dirty="0"/>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Pr>
        <a:solidFill>
          <a:schemeClr val="tx2"/>
        </a:solidFill>
        <a:effectLst/>
      </p:bgPr>
    </p:bg>
    <p:spTree>
      <p:nvGrpSpPr>
        <p:cNvPr id="1" name=""/>
        <p:cNvGrpSpPr/>
        <p:nvPr/>
      </p:nvGrpSpPr>
      <p:grpSpPr>
        <a:xfrm>
          <a:off x="0" y="0"/>
          <a:ext cx="0" cy="0"/>
          <a:chOff x="0" y="0"/>
          <a:chExt cx="0" cy="0"/>
        </a:xfrm>
      </p:grpSpPr>
      <p:pic>
        <p:nvPicPr>
          <p:cNvPr id="90" name="图片 89" descr="水上有桥&#10;&#10;中度可信度描述已自动生成"/>
          <p:cNvPicPr>
            <a:picLocks noChangeAspect="1"/>
          </p:cNvPicPr>
          <p:nvPr>
            <p:custDataLst>
              <p:tags r:id="rId2"/>
            </p:custDataLst>
          </p:nvPr>
        </p:nvPicPr>
        <p:blipFill rotWithShape="1">
          <a:blip r:embed="rId3"/>
          <a:srcRect/>
          <a:stretch>
            <a:fillRect/>
          </a:stretch>
        </p:blipFill>
        <p:spPr>
          <a:xfrm flipH="1">
            <a:off x="0" y="0"/>
            <a:ext cx="12192000" cy="6858000"/>
          </a:xfrm>
          <a:prstGeom prst="rect">
            <a:avLst/>
          </a:prstGeom>
        </p:spPr>
      </p:pic>
      <p:sp>
        <p:nvSpPr>
          <p:cNvPr id="66" name="矩形: 圆角 65"/>
          <p:cNvSpPr/>
          <p:nvPr>
            <p:custDataLst>
              <p:tags r:id="rId4"/>
            </p:custDataLst>
          </p:nvPr>
        </p:nvSpPr>
        <p:spPr>
          <a:xfrm>
            <a:off x="0" y="0"/>
            <a:ext cx="12192000" cy="6858000"/>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9" name="矩形: 单圆角 1"/>
          <p:cNvSpPr/>
          <p:nvPr>
            <p:custDataLst>
              <p:tags r:id="rId5"/>
            </p:custDataLst>
          </p:nvPr>
        </p:nvSpPr>
        <p:spPr>
          <a:xfrm flipH="1">
            <a:off x="6059805"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74" name="矩形 73"/>
          <p:cNvSpPr/>
          <p:nvPr>
            <p:custDataLst>
              <p:tags r:id="rId6"/>
            </p:custDataLst>
          </p:nvPr>
        </p:nvSpPr>
        <p:spPr>
          <a:xfrm>
            <a:off x="1127760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8" name="标题"/>
          <p:cNvSpPr txBox="1">
            <a:spLocks noGrp="1"/>
          </p:cNvSpPr>
          <p:nvPr>
            <p:ph type="title" idx="4" hasCustomPrompt="1"/>
            <p:custDataLst>
              <p:tags r:id="rId7"/>
            </p:custDataLst>
          </p:nvPr>
        </p:nvSpPr>
        <p:spPr>
          <a:xfrm>
            <a:off x="964565" y="2532380"/>
            <a:ext cx="7691755" cy="1438275"/>
          </a:xfrm>
          <a:prstGeom prst="rect">
            <a:avLst/>
          </a:prstGeom>
          <a:noFill/>
        </p:spPr>
        <p:txBody>
          <a:bodyPr wrap="square" lIns="0" tIns="0" rIns="0" bIns="0" rtlCol="0" anchor="t" anchorCtr="0">
            <a:normAutofit/>
          </a:bodyPr>
          <a:lstStyle>
            <a:lvl1pPr marL="0" marR="0" algn="l" defTabSz="914400" rtl="0" eaLnBrk="1" fontAlgn="auto" latinLnBrk="0" hangingPunct="1">
              <a:lnSpc>
                <a:spcPct val="90000"/>
              </a:lnSpc>
              <a:buClrTx/>
              <a:buSzTx/>
              <a:buFontTx/>
              <a:buNone/>
              <a:defRPr kumimoji="0" lang="zh-CN" altLang="en-US" sz="5400" b="1" i="0" u="none" strike="noStrike" kern="5700" cap="none" spc="300" normalizeH="0" baseline="0" noProof="1" dirty="0">
                <a:solidFill>
                  <a:schemeClr val="bg1"/>
                </a:solidFill>
                <a:latin typeface="+mj-ea"/>
                <a:ea typeface="+mj-ea"/>
                <a:cs typeface="微软雅黑" panose="020B0503020204020204" charset="-122"/>
                <a:sym typeface="+mn-ea"/>
              </a:defRPr>
            </a:lvl1pPr>
          </a:lstStyle>
          <a:p>
            <a:pPr lvl="0">
              <a:lnSpc>
                <a:spcPct val="90000"/>
              </a:lnSpc>
            </a:pPr>
            <a:r>
              <a:rPr>
                <a:sym typeface="+mn-ea"/>
              </a:rPr>
              <a:t>单击此处编辑标题</a:t>
            </a:r>
            <a:endParaRPr>
              <a:sym typeface="+mn-ea"/>
            </a:endParaRPr>
          </a:p>
        </p:txBody>
      </p:sp>
      <p:sp>
        <p:nvSpPr>
          <p:cNvPr id="7" name="署名"/>
          <p:cNvSpPr txBox="1">
            <a:spLocks noGrp="1"/>
          </p:cNvSpPr>
          <p:nvPr>
            <p:ph type="body" idx="3" hasCustomPrompt="1"/>
            <p:custDataLst>
              <p:tags r:id="rId8"/>
            </p:custDataLst>
          </p:nvPr>
        </p:nvSpPr>
        <p:spPr>
          <a:xfrm>
            <a:off x="964565" y="4257040"/>
            <a:ext cx="2172970" cy="478790"/>
          </a:xfrm>
          <a:prstGeom prst="roundRect">
            <a:avLst>
              <a:gd name="adj" fmla="val 50000"/>
            </a:avLst>
          </a:prstGeom>
          <a:noFill/>
          <a:ln w="12700">
            <a:solidFill>
              <a:schemeClr val="accent6"/>
            </a:solidFill>
          </a:ln>
          <a:extLst>
            <a:ext uri="{909E8E84-426E-40DD-AFC4-6F175D3DCCD1}">
              <a14:hiddenFill xmlns:a14="http://schemas.microsoft.com/office/drawing/2010/main">
                <a:solidFill>
                  <a:srgbClr val="FFD247"/>
                </a:solidFill>
              </a14:hiddenFill>
            </a:ext>
          </a:extLst>
        </p:spPr>
        <p:txBody>
          <a:bodyPr wrap="square" lIns="0" tIns="0" rIns="0" bIns="0" rtlCol="0" anchor="ctr" anchorCtr="0">
            <a:normAutofit/>
          </a:bodyPr>
          <a:lstStyle>
            <a:lvl1pPr marL="0" marR="0" lvl="0" algn="ctr" defTabSz="914400" rtl="0" eaLnBrk="1" fontAlgn="auto" latinLnBrk="0" hangingPunct="1">
              <a:lnSpc>
                <a:spcPct val="100000"/>
              </a:lnSpc>
              <a:buClrTx/>
              <a:buSzTx/>
              <a:buFontTx/>
              <a:buNone/>
              <a:defRPr kumimoji="0" lang="zh-CN" altLang="en-US" sz="1600" b="0" i="0" u="none" strike="noStrike" kern="1200" cap="none" spc="0" normalizeH="0" baseline="0" noProof="1" dirty="0">
                <a:solidFill>
                  <a:schemeClr val="bg1"/>
                </a:solidFill>
                <a:uFillTx/>
                <a:latin typeface="+mj-ea"/>
                <a:ea typeface="+mj-ea"/>
                <a:cs typeface="+mj-ea"/>
              </a:defRPr>
            </a:lvl1pPr>
          </a:lstStyle>
          <a:p>
            <a:pPr lvl="0" algn="ctr">
              <a:lnSpc>
                <a:spcPct val="100000"/>
              </a:lnSpc>
            </a:pPr>
            <a:r>
              <a:rPr>
                <a:sym typeface="+mn-ea"/>
              </a:rPr>
              <a:t>单击此处编辑文本</a:t>
            </a:r>
            <a:endParaRPr>
              <a:sym typeface="+mn-ea"/>
            </a:endParaRPr>
          </a:p>
        </p:txBody>
      </p:sp>
      <p:sp>
        <p:nvSpPr>
          <p:cNvPr id="6" name="副标题"/>
          <p:cNvSpPr txBox="1">
            <a:spLocks noGrp="1"/>
          </p:cNvSpPr>
          <p:nvPr>
            <p:ph type="body" idx="2" hasCustomPrompt="1"/>
            <p:custDataLst>
              <p:tags r:id="rId9"/>
            </p:custDataLst>
          </p:nvPr>
        </p:nvSpPr>
        <p:spPr>
          <a:xfrm>
            <a:off x="965200" y="1458595"/>
            <a:ext cx="7691755" cy="900430"/>
          </a:xfrm>
          <a:prstGeom prst="rect">
            <a:avLst/>
          </a:prstGeom>
          <a:noFill/>
        </p:spPr>
        <p:txBody>
          <a:bodyPr wrap="square" lIns="0" tIns="0" rIns="0" bIns="0" rtlCol="0" anchor="b" anchorCtr="0">
            <a:normAutofit/>
          </a:bodyPr>
          <a:lstStyle>
            <a:lvl1pPr marL="0" marR="0" algn="l" defTabSz="914400" rtl="0" eaLnBrk="1" fontAlgn="auto" latinLnBrk="0" hangingPunct="1">
              <a:lnSpc>
                <a:spcPct val="100000"/>
              </a:lnSpc>
              <a:buClrTx/>
              <a:buSzTx/>
              <a:buFontTx/>
              <a:buNone/>
              <a:defRPr kumimoji="0" lang="en-US" altLang="zh-CN" sz="2400" b="0" i="0" u="none" strike="noStrike" kern="1200" cap="none" spc="0" normalizeH="0" baseline="0" noProof="1" dirty="0">
                <a:solidFill>
                  <a:schemeClr val="accent6"/>
                </a:solidFill>
                <a:latin typeface="+mj-lt"/>
                <a:ea typeface="+mj-ea"/>
                <a:cs typeface="微软雅黑" panose="020B0503020204020204" charset="-122"/>
                <a:sym typeface="+mn-ea"/>
              </a:defRPr>
            </a:lvl1pPr>
          </a:lstStyle>
          <a:p>
            <a:pPr lvl="0" algn="l"/>
            <a:r>
              <a:rPr>
                <a:sym typeface="+mn-ea"/>
              </a:rPr>
              <a:t>单击此处编辑母版副标题样式</a:t>
            </a:r>
            <a:endParaRPr>
              <a:sym typeface="+mn-ea"/>
            </a:endParaRPr>
          </a:p>
        </p:txBody>
      </p:sp>
      <p:sp>
        <p:nvSpPr>
          <p:cNvPr id="3" name="日期占位符 2"/>
          <p:cNvSpPr>
            <a:spLocks noGrp="1"/>
          </p:cNvSpPr>
          <p:nvPr>
            <p:ph type="dt" sz="half" idx="10"/>
            <p:custDataLst>
              <p:tags r:id="rId10"/>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1"/>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2"/>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标题和内容">
    <p:bg>
      <p:bgPr>
        <a:solidFill>
          <a:schemeClr val="bg2"/>
        </a:solidFill>
        <a:effectLst/>
      </p:bgPr>
    </p:bg>
    <p:spTree>
      <p:nvGrpSpPr>
        <p:cNvPr id="1" name=""/>
        <p:cNvGrpSpPr/>
        <p:nvPr/>
      </p:nvGrpSpPr>
      <p:grpSpPr>
        <a:xfrm>
          <a:off x="0" y="0"/>
          <a:ext cx="0" cy="0"/>
          <a:chOff x="0" y="0"/>
          <a:chExt cx="0" cy="0"/>
        </a:xfrm>
      </p:grpSpPr>
      <p:sp>
        <p:nvSpPr>
          <p:cNvPr id="8" name="任意多边形: 形状 65"/>
          <p:cNvSpPr/>
          <p:nvPr>
            <p:custDataLst>
              <p:tags r:id="rId2"/>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微软雅黑" panose="020B0503020204020204" charset="-122"/>
            </a:endParaRPr>
          </a:p>
        </p:txBody>
      </p:sp>
      <p:sp>
        <p:nvSpPr>
          <p:cNvPr id="7" name="标题"/>
          <p:cNvSpPr txBox="1">
            <a:spLocks noGrp="1"/>
          </p:cNvSpPr>
          <p:nvPr>
            <p:ph type="title" idx="2"/>
            <p:custDataLst>
              <p:tags r:id="rId3"/>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6" name="正文"/>
          <p:cNvSpPr txBox="1">
            <a:spLocks noGrp="1"/>
          </p:cNvSpPr>
          <p:nvPr>
            <p:ph idx="1"/>
            <p:custDataLst>
              <p:tags r:id="rId4"/>
            </p:custDataLst>
          </p:nvPr>
        </p:nvSpPr>
        <p:spPr>
          <a:xfrm>
            <a:off x="608965" y="1287145"/>
            <a:ext cx="10968990" cy="49625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spcBef>
                <a:spcPts val="1200"/>
              </a:spcBef>
              <a:spcAft>
                <a:spcPts val="0"/>
              </a:spcAft>
            </a:pPr>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3" name="日期占位符 2"/>
          <p:cNvSpPr>
            <a:spLocks noGrp="1"/>
          </p:cNvSpPr>
          <p:nvPr>
            <p:ph type="dt" sz="half" idx="10"/>
            <p:custDataLst>
              <p:tags r:id="rId5"/>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6"/>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节标题">
    <p:bg>
      <p:bgPr>
        <a:solidFill>
          <a:schemeClr val="tx2"/>
        </a:solidFill>
        <a:effectLst/>
      </p:bgPr>
    </p:bg>
    <p:spTree>
      <p:nvGrpSpPr>
        <p:cNvPr id="1" name=""/>
        <p:cNvGrpSpPr/>
        <p:nvPr/>
      </p:nvGrpSpPr>
      <p:grpSpPr>
        <a:xfrm>
          <a:off x="0" y="0"/>
          <a:ext cx="0" cy="0"/>
          <a:chOff x="0" y="0"/>
          <a:chExt cx="0" cy="0"/>
        </a:xfrm>
      </p:grpSpPr>
      <p:pic>
        <p:nvPicPr>
          <p:cNvPr id="32" name="图片 31" descr="水上有桥&#10;&#10;中度可信度描述已自动生成"/>
          <p:cNvPicPr>
            <a:picLocks noChangeAspect="1"/>
          </p:cNvPicPr>
          <p:nvPr>
            <p:custDataLst>
              <p:tags r:id="rId2"/>
            </p:custDataLst>
          </p:nvPr>
        </p:nvPicPr>
        <p:blipFill rotWithShape="1">
          <a:blip r:embed="rId3"/>
          <a:srcRect/>
          <a:stretch>
            <a:fillRect/>
          </a:stretch>
        </p:blipFill>
        <p:spPr>
          <a:xfrm>
            <a:off x="0" y="0"/>
            <a:ext cx="12192000" cy="6858000"/>
          </a:xfrm>
          <a:prstGeom prst="rect">
            <a:avLst/>
          </a:prstGeom>
        </p:spPr>
      </p:pic>
      <p:sp>
        <p:nvSpPr>
          <p:cNvPr id="33" name="矩形: 圆角 32"/>
          <p:cNvSpPr/>
          <p:nvPr>
            <p:custDataLst>
              <p:tags r:id="rId4"/>
            </p:custDataLst>
          </p:nvPr>
        </p:nvSpPr>
        <p:spPr>
          <a:xfrm flipH="1">
            <a:off x="0" y="0"/>
            <a:ext cx="12191365" cy="6858635"/>
          </a:xfrm>
          <a:prstGeom prst="roundRect">
            <a:avLst>
              <a:gd name="adj" fmla="val 0"/>
            </a:avLst>
          </a:prstGeom>
          <a:gradFill flip="none" rotWithShape="1">
            <a:gsLst>
              <a:gs pos="0">
                <a:schemeClr val="accent1"/>
              </a:gs>
              <a:gs pos="100000">
                <a:schemeClr val="accent1">
                  <a:alpha val="57000"/>
                </a:schemeClr>
              </a:gs>
            </a:gsLst>
            <a:lin ang="0" scaled="0"/>
          </a:gradFill>
          <a:ln w="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微软雅黑" panose="020B0503020204020204" charset="-122"/>
            </a:endParaRPr>
          </a:p>
        </p:txBody>
      </p:sp>
      <p:sp>
        <p:nvSpPr>
          <p:cNvPr id="8" name="节编号"/>
          <p:cNvSpPr txBox="1">
            <a:spLocks noGrp="1"/>
          </p:cNvSpPr>
          <p:nvPr>
            <p:ph type="body" idx="5" hasCustomPrompt="1"/>
            <p:custDataLst>
              <p:tags r:id="rId5"/>
            </p:custDataLst>
          </p:nvPr>
        </p:nvSpPr>
        <p:spPr>
          <a:xfrm>
            <a:off x="4110990" y="1695450"/>
            <a:ext cx="6703695" cy="1087755"/>
          </a:xfrm>
          <a:prstGeom prst="rect">
            <a:avLst/>
          </a:prstGeom>
          <a:noFill/>
        </p:spPr>
        <p:txBody>
          <a:bodyPr wrap="square" lIns="91440" tIns="45720" rIns="91440" bIns="45720" rtlCol="0" anchor="b" anchorCtr="0">
            <a:normAutofit/>
          </a:bodyPr>
          <a:lstStyle>
            <a:defPPr>
              <a:defRPr lang="zh-CN"/>
            </a:defPPr>
            <a:lvl1pPr marL="0" marR="0" lvl="0" algn="r" defTabSz="914400" rtl="0" eaLnBrk="1" fontAlgn="auto" latinLnBrk="0" hangingPunct="1">
              <a:lnSpc>
                <a:spcPct val="100000"/>
              </a:lnSpc>
              <a:buClrTx/>
              <a:buSzTx/>
              <a:buFontTx/>
              <a:buNone/>
              <a:defRPr kumimoji="0" lang="en-US" altLang="zh-CN" sz="2400" b="0" i="0" u="none" strike="noStrike" kern="1200" cap="none" spc="0" normalizeH="0" baseline="0" noProof="1" dirty="0">
                <a:solidFill>
                  <a:schemeClr val="accent6"/>
                </a:solidFill>
                <a:latin typeface="+mj-lt"/>
                <a:ea typeface="+mn-ea"/>
                <a:cs typeface="微软雅黑" panose="020B0503020204020204" charset="-122"/>
                <a:sym typeface="+mn-ea"/>
              </a:defRPr>
            </a:lvl1pPr>
          </a:lstStyle>
          <a:p>
            <a:pPr lvl="0" algn="r">
              <a:buClrTx/>
              <a:buSzTx/>
              <a:buFontTx/>
            </a:pPr>
            <a:r>
              <a:rPr>
                <a:sym typeface="+mn-ea"/>
              </a:rPr>
              <a:t>编辑节编号</a:t>
            </a:r>
            <a:endParaRPr>
              <a:sym typeface="+mn-ea"/>
            </a:endParaRPr>
          </a:p>
        </p:txBody>
      </p:sp>
      <p:sp>
        <p:nvSpPr>
          <p:cNvPr id="7" name="标题"/>
          <p:cNvSpPr>
            <a:spLocks noGrp="1"/>
          </p:cNvSpPr>
          <p:nvPr>
            <p:ph type="title" idx="4" hasCustomPrompt="1"/>
            <p:custDataLst>
              <p:tags r:id="rId6"/>
            </p:custDataLst>
          </p:nvPr>
        </p:nvSpPr>
        <p:spPr>
          <a:xfrm>
            <a:off x="4110990" y="2783205"/>
            <a:ext cx="6703695" cy="1486535"/>
          </a:xfrm>
          <a:prstGeom prst="rect">
            <a:avLst/>
          </a:prstGeom>
          <a:noFill/>
        </p:spPr>
        <p:txBody>
          <a:bodyPr wrap="square" lIns="91440" tIns="45720" rIns="91440" bIns="45720" rtlCol="0" anchor="t" anchorCtr="0">
            <a:normAutofit/>
          </a:bodyPr>
          <a:lstStyle>
            <a:lvl1pPr marL="0" marR="0" lvl="0" algn="r" defTabSz="914400" rtl="0" eaLnBrk="1" fontAlgn="auto" latinLnBrk="0" hangingPunct="1">
              <a:lnSpc>
                <a:spcPct val="100000"/>
              </a:lnSpc>
              <a:buClrTx/>
              <a:buSzTx/>
              <a:buFontTx/>
              <a:buNone/>
              <a:defRPr kumimoji="0" lang="zh-CN" altLang="en-US" sz="5400" b="1" i="0" u="none" strike="noStrike" kern="5700" cap="none" spc="0" normalizeH="0" baseline="0" noProof="1" dirty="0">
                <a:solidFill>
                  <a:schemeClr val="lt1"/>
                </a:solidFill>
                <a:latin typeface="+mj-ea"/>
                <a:ea typeface="+mj-ea"/>
                <a:cs typeface="微软雅黑" panose="020B0503020204020204" charset="-122"/>
                <a:sym typeface="+mn-ea"/>
              </a:defRPr>
            </a:lvl1pPr>
          </a:lstStyle>
          <a:p>
            <a:pPr lvl="0" algn="r">
              <a:buClrTx/>
              <a:buSzTx/>
              <a:buFontTx/>
            </a:pPr>
            <a:r>
              <a:rPr>
                <a:sym typeface="+mn-ea"/>
              </a:rPr>
              <a:t>单击此处编辑标题</a:t>
            </a:r>
            <a:endParaRPr>
              <a:sym typeface="+mn-ea"/>
            </a:endParaRPr>
          </a:p>
        </p:txBody>
      </p:sp>
      <p:sp>
        <p:nvSpPr>
          <p:cNvPr id="6" name="矩形: 单圆角 1"/>
          <p:cNvSpPr/>
          <p:nvPr>
            <p:custDataLst>
              <p:tags r:id="rId7"/>
            </p:custDataLst>
          </p:nvPr>
        </p:nvSpPr>
        <p:spPr>
          <a:xfrm>
            <a:off x="0" y="6283325"/>
            <a:ext cx="6132195" cy="574675"/>
          </a:xfrm>
          <a:prstGeom prst="round1Rect">
            <a:avLst>
              <a:gd name="adj" fmla="val 50000"/>
            </a:avLst>
          </a:prstGeom>
          <a:solidFill>
            <a:schemeClr val="accent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74" name="矩形 73"/>
          <p:cNvSpPr/>
          <p:nvPr>
            <p:custDataLst>
              <p:tags r:id="rId8"/>
            </p:custDataLst>
          </p:nvPr>
        </p:nvSpPr>
        <p:spPr>
          <a:xfrm>
            <a:off x="0" y="6282690"/>
            <a:ext cx="914400" cy="574675"/>
          </a:xfrm>
          <a:prstGeom prst="rect">
            <a:avLst/>
          </a:prstGeom>
          <a:solidFill>
            <a:schemeClr val="accent1">
              <a:lumMod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微软雅黑" panose="020B0503020204020204" charset="-122"/>
            </a:endParaRPr>
          </a:p>
        </p:txBody>
      </p:sp>
      <p:sp>
        <p:nvSpPr>
          <p:cNvPr id="3" name="日期占位符 2"/>
          <p:cNvSpPr>
            <a:spLocks noGrp="1"/>
          </p:cNvSpPr>
          <p:nvPr>
            <p:ph type="dt" sz="half" idx="10"/>
            <p:custDataLst>
              <p:tags r:id="rId9"/>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0"/>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两栏内容">
    <p:bg>
      <p:bgPr>
        <a:solidFill>
          <a:schemeClr val="bg2"/>
        </a:solidFill>
        <a:effectLst/>
      </p:bgPr>
    </p:bg>
    <p:spTree>
      <p:nvGrpSpPr>
        <p:cNvPr id="1" name=""/>
        <p:cNvGrpSpPr/>
        <p:nvPr/>
      </p:nvGrpSpPr>
      <p:grpSpPr>
        <a:xfrm>
          <a:off x="0" y="0"/>
          <a:ext cx="0" cy="0"/>
          <a:chOff x="0" y="0"/>
          <a:chExt cx="0" cy="0"/>
        </a:xfrm>
      </p:grpSpPr>
      <p:sp>
        <p:nvSpPr>
          <p:cNvPr id="9" name="正文"/>
          <p:cNvSpPr txBox="1">
            <a:spLocks noGrp="1"/>
          </p:cNvSpPr>
          <p:nvPr>
            <p:ph idx="4"/>
            <p:custDataLst>
              <p:tags r:id="rId2"/>
            </p:custDataLst>
          </p:nvPr>
        </p:nvSpPr>
        <p:spPr>
          <a:xfrm>
            <a:off x="6411600" y="1501200"/>
            <a:ext cx="5176800" cy="47484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p:txBody>
      </p:sp>
      <p:sp>
        <p:nvSpPr>
          <p:cNvPr id="7" name="正文"/>
          <p:cNvSpPr txBox="1">
            <a:spLocks noGrp="1"/>
          </p:cNvSpPr>
          <p:nvPr>
            <p:ph idx="3"/>
            <p:custDataLst>
              <p:tags r:id="rId3"/>
            </p:custDataLst>
          </p:nvPr>
        </p:nvSpPr>
        <p:spPr>
          <a:xfrm>
            <a:off x="608400" y="1501200"/>
            <a:ext cx="5176800" cy="47484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ea"/>
                <a:ea typeface="+mn-ea"/>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ea"/>
              <a:ea typeface="+mn-ea"/>
              <a:cs typeface="MiSans Bold" panose="00000800000000000000" charset="-122"/>
              <a:sym typeface="+mn-ea"/>
            </a:endParaRPr>
          </a:p>
        </p:txBody>
      </p:sp>
      <p:sp>
        <p:nvSpPr>
          <p:cNvPr id="8" name="任意多边形: 形状 65"/>
          <p:cNvSpPr/>
          <p:nvPr>
            <p:custDataLst>
              <p:tags r:id="rId4"/>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微软雅黑" panose="020B0503020204020204" charset="-122"/>
            </a:endParaRPr>
          </a:p>
        </p:txBody>
      </p:sp>
      <p:sp>
        <p:nvSpPr>
          <p:cNvPr id="6" name="标题"/>
          <p:cNvSpPr txBox="1">
            <a:spLocks noGrp="1"/>
          </p:cNvSpPr>
          <p:nvPr>
            <p:ph type="title" idx="1"/>
            <p:custDataLst>
              <p:tags r:id="rId5"/>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7"/>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8"/>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比较">
    <p:bg>
      <p:bgPr>
        <a:solidFill>
          <a:schemeClr val="bg1"/>
        </a:solidFill>
        <a:effectLst/>
      </p:bgPr>
    </p:bg>
    <p:spTree>
      <p:nvGrpSpPr>
        <p:cNvPr id="1" name=""/>
        <p:cNvGrpSpPr/>
        <p:nvPr/>
      </p:nvGrpSpPr>
      <p:grpSpPr>
        <a:xfrm>
          <a:off x="0" y="0"/>
          <a:ext cx="0" cy="0"/>
          <a:chOff x="0" y="0"/>
          <a:chExt cx="0" cy="0"/>
        </a:xfrm>
      </p:grpSpPr>
      <p:sp>
        <p:nvSpPr>
          <p:cNvPr id="11" name="正文"/>
          <p:cNvSpPr txBox="1">
            <a:spLocks noGrp="1"/>
          </p:cNvSpPr>
          <p:nvPr>
            <p:ph idx="6"/>
            <p:custDataLst>
              <p:tags r:id="rId2"/>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10" name="标题"/>
          <p:cNvSpPr txBox="1">
            <a:spLocks noGrp="1"/>
          </p:cNvSpPr>
          <p:nvPr>
            <p:ph type="title" idx="5"/>
            <p:custDataLst>
              <p:tags r:id="rId3"/>
            </p:custDataLst>
          </p:nvPr>
        </p:nvSpPr>
        <p:spPr>
          <a:xfrm>
            <a:off x="6235065" y="1395730"/>
            <a:ext cx="5342255" cy="43370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j-lt"/>
                <a:ea typeface="+mj-lt"/>
                <a:cs typeface="微软雅黑" panose="020B0503020204020204" charset="-122"/>
              </a:defRPr>
            </a:lvl1pPr>
          </a:lstStyle>
          <a:p>
            <a:pPr lvl="0"/>
            <a:r>
              <a:rPr>
                <a:sym typeface="+mn-ea"/>
              </a:rPr>
              <a:t>单击此处编辑母版标题样式</a:t>
            </a:r>
            <a:endParaRPr>
              <a:sym typeface="+mn-ea"/>
            </a:endParaRPr>
          </a:p>
        </p:txBody>
      </p:sp>
      <p:sp>
        <p:nvSpPr>
          <p:cNvPr id="9" name="正文"/>
          <p:cNvSpPr txBox="1">
            <a:spLocks noGrp="1"/>
          </p:cNvSpPr>
          <p:nvPr>
            <p:ph idx="4"/>
            <p:custDataLst>
              <p:tags r:id="rId4"/>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lt"/>
                <a:ea typeface="+mn-lt"/>
                <a:cs typeface="微软雅黑" panose="020B0503020204020204"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cs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单击此处编辑母版文本样式</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1"/>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第二级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2"/>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第三级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3"/>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第四级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a:p>
            <a:pPr lvl="4"/>
            <a:r>
              <a:rPr lang="zh-CN" altLang="en-US" dirty="0">
                <a:ln>
                  <a:noFill/>
                  <a:prstDash val="sysDot"/>
                </a:ln>
                <a:solidFill>
                  <a:schemeClr val="tx1">
                    <a:lumMod val="75000"/>
                    <a:lumOff val="25000"/>
                  </a:schemeClr>
                </a:solidFill>
                <a:latin typeface="+mn-lt"/>
                <a:ea typeface="+mn-lt"/>
                <a:cs typeface="MiSans Bold" panose="00000800000000000000" charset="-122"/>
                <a:sym typeface="+mn-ea"/>
              </a:rPr>
              <a:t>第五级</a:t>
            </a:r>
            <a:endParaRPr lang="zh-CN" altLang="en-US" dirty="0">
              <a:ln>
                <a:noFill/>
                <a:prstDash val="sysDot"/>
              </a:ln>
              <a:solidFill>
                <a:schemeClr val="tx1">
                  <a:lumMod val="75000"/>
                  <a:lumOff val="25000"/>
                </a:schemeClr>
              </a:solidFill>
              <a:latin typeface="+mn-lt"/>
              <a:ea typeface="+mn-lt"/>
              <a:cs typeface="MiSans Bold" panose="00000800000000000000" charset="-122"/>
              <a:sym typeface="+mn-ea"/>
            </a:endParaRPr>
          </a:p>
        </p:txBody>
      </p:sp>
      <p:sp>
        <p:nvSpPr>
          <p:cNvPr id="8" name="标题"/>
          <p:cNvSpPr txBox="1">
            <a:spLocks noGrp="1"/>
          </p:cNvSpPr>
          <p:nvPr>
            <p:ph type="title" idx="3"/>
            <p:custDataLst>
              <p:tags r:id="rId5"/>
            </p:custDataLst>
          </p:nvPr>
        </p:nvSpPr>
        <p:spPr>
          <a:xfrm>
            <a:off x="608330" y="1396365"/>
            <a:ext cx="5342255" cy="4318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75000"/>
                    <a:lumOff val="25000"/>
                  </a:schemeClr>
                </a:solidFill>
                <a:latin typeface="+mj-lt"/>
                <a:ea typeface="+mj-lt"/>
                <a:cs typeface="微软雅黑" panose="020B0503020204020204" charset="-122"/>
              </a:defRPr>
            </a:lvl1pPr>
          </a:lstStyle>
          <a:p>
            <a:pPr lvl="0"/>
            <a:r>
              <a:rPr>
                <a:sym typeface="+mn-ea"/>
              </a:rPr>
              <a:t>单击此处编辑母版标题样式</a:t>
            </a:r>
            <a:endParaRPr>
              <a:sym typeface="+mn-ea"/>
            </a:endParaRPr>
          </a:p>
        </p:txBody>
      </p:sp>
      <p:sp>
        <p:nvSpPr>
          <p:cNvPr id="7" name="任意多边形: 形状 65"/>
          <p:cNvSpPr/>
          <p:nvPr>
            <p:custDataLst>
              <p:tags r:id="rId6"/>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微软雅黑" panose="020B0503020204020204" charset="-122"/>
            </a:endParaRPr>
          </a:p>
        </p:txBody>
      </p:sp>
      <p:sp>
        <p:nvSpPr>
          <p:cNvPr id="6" name="标题"/>
          <p:cNvSpPr txBox="1">
            <a:spLocks noGrp="1"/>
          </p:cNvSpPr>
          <p:nvPr>
            <p:ph type="title" idx="1"/>
            <p:custDataLst>
              <p:tags r:id="rId7"/>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1"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9"/>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仅标题">
    <p:bg>
      <p:bgPr>
        <a:solidFill>
          <a:schemeClr val="accent1"/>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5321300" y="2540"/>
            <a:ext cx="6870700" cy="685546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0" name="矩形 9"/>
          <p:cNvSpPr/>
          <p:nvPr>
            <p:custDataLst>
              <p:tags r:id="rId3"/>
            </p:custDataLst>
          </p:nvPr>
        </p:nvSpPr>
        <p:spPr>
          <a:xfrm>
            <a:off x="0" y="-6985"/>
            <a:ext cx="6870700" cy="6855460"/>
          </a:xfrm>
          <a:prstGeom prst="rect">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9" name="矩形: 单圆角 3"/>
          <p:cNvSpPr/>
          <p:nvPr>
            <p:custDataLst>
              <p:tags r:id="rId4"/>
            </p:custDataLst>
          </p:nvPr>
        </p:nvSpPr>
        <p:spPr>
          <a:xfrm flipH="1">
            <a:off x="5500252" y="605790"/>
            <a:ext cx="6691745" cy="6252209"/>
          </a:xfrm>
          <a:prstGeom prst="round1Rect">
            <a:avLst>
              <a:gd name="adj" fmla="val 22727"/>
            </a:avLst>
          </a:prstGeom>
          <a:solidFill>
            <a:schemeClr val="accent1">
              <a:lumMod val="75000"/>
            </a:schemeClr>
          </a:solidFill>
          <a:ln>
            <a:solidFill>
              <a:srgbClr val="000000">
                <a:alpha val="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dirty="0">
              <a:solidFill>
                <a:schemeClr val="lt1"/>
              </a:solidFill>
              <a:cs typeface="微软雅黑" panose="020B0503020204020204" charset="-122"/>
            </a:endParaRPr>
          </a:p>
        </p:txBody>
      </p:sp>
      <p:sp>
        <p:nvSpPr>
          <p:cNvPr id="8" name="矩形 7"/>
          <p:cNvSpPr/>
          <p:nvPr>
            <p:custDataLst>
              <p:tags r:id="rId5"/>
            </p:custDataLst>
          </p:nvPr>
        </p:nvSpPr>
        <p:spPr>
          <a:xfrm>
            <a:off x="634365" y="2066290"/>
            <a:ext cx="11028045" cy="4107815"/>
          </a:xfrm>
          <a:prstGeom prst="rect">
            <a:avLst/>
          </a:prstGeom>
          <a:solidFill>
            <a:schemeClr val="l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微软雅黑" panose="020B0503020204020204" charset="-122"/>
            </a:endParaRPr>
          </a:p>
        </p:txBody>
      </p:sp>
      <p:sp>
        <p:nvSpPr>
          <p:cNvPr id="7" name="副标题"/>
          <p:cNvSpPr txBox="1">
            <a:spLocks noGrp="1"/>
          </p:cNvSpPr>
          <p:nvPr>
            <p:ph type="body" idx="2" hasCustomPrompt="1"/>
            <p:custDataLst>
              <p:tags r:id="rId6"/>
            </p:custDataLst>
          </p:nvPr>
        </p:nvSpPr>
        <p:spPr>
          <a:xfrm>
            <a:off x="2027555" y="1231900"/>
            <a:ext cx="5806440" cy="636270"/>
          </a:xfrm>
          <a:prstGeom prst="rect">
            <a:avLst/>
          </a:prstGeom>
          <a:noFill/>
        </p:spPr>
        <p:txBody>
          <a:bodyPr wrap="square" lIns="0" tIns="0" rIns="0" bIns="0" rtlCol="0" anchor="ctr" anchorCtr="0">
            <a:normAutofit/>
          </a:bodyPr>
          <a:lstStyle>
            <a:defPPr>
              <a:defRPr lang="zh-CN"/>
            </a:defPPr>
            <a:lvl1pPr marL="0" marR="0" lvl="0" algn="l" defTabSz="914400" rtl="0" eaLnBrk="1" fontAlgn="auto" latinLnBrk="0" hangingPunct="1">
              <a:lnSpc>
                <a:spcPct val="100000"/>
              </a:lnSpc>
              <a:buClrTx/>
              <a:buSzTx/>
              <a:buFontTx/>
              <a:buNone/>
              <a:defRPr kumimoji="0" lang="en-US" altLang="zh-CN" sz="2000" b="0" i="0" u="none" strike="noStrike" kern="1200" cap="none" spc="0" normalizeH="0" baseline="0" noProof="1" dirty="0">
                <a:solidFill>
                  <a:schemeClr val="accent6"/>
                </a:solidFill>
                <a:latin typeface="+mj-lt"/>
                <a:ea typeface="+mn-ea"/>
                <a:cs typeface="微软雅黑" panose="020B0503020204020204" charset="-122"/>
                <a:sym typeface="+mn-ea"/>
              </a:defRPr>
            </a:lvl1pPr>
          </a:lstStyle>
          <a:p>
            <a:pPr lvl="0" algn="l">
              <a:buClrTx/>
              <a:buSzTx/>
              <a:buFontTx/>
            </a:pPr>
            <a:r>
              <a:rPr>
                <a:sym typeface="+mn-ea"/>
              </a:rPr>
              <a:t>单击此处编辑母版副标题样式</a:t>
            </a:r>
            <a:endParaRPr>
              <a:sym typeface="+mn-ea"/>
            </a:endParaRPr>
          </a:p>
        </p:txBody>
      </p:sp>
      <p:sp>
        <p:nvSpPr>
          <p:cNvPr id="6" name="标题"/>
          <p:cNvSpPr>
            <a:spLocks noGrp="1"/>
          </p:cNvSpPr>
          <p:nvPr>
            <p:ph type="title" idx="1" hasCustomPrompt="1"/>
            <p:custDataLst>
              <p:tags r:id="rId7"/>
            </p:custDataLst>
          </p:nvPr>
        </p:nvSpPr>
        <p:spPr>
          <a:xfrm>
            <a:off x="0" y="606425"/>
            <a:ext cx="1877695" cy="1261745"/>
          </a:xfrm>
          <a:prstGeom prst="rect">
            <a:avLst/>
          </a:prstGeom>
          <a:noFill/>
        </p:spPr>
        <p:txBody>
          <a:bodyPr wrap="square" lIns="0" tIns="0" rIns="0" bIns="0" rtlCol="0" anchor="b" anchorCtr="0">
            <a:normAutofit/>
          </a:bodyPr>
          <a:lstStyle>
            <a:lvl1pPr marL="0" marR="0" lvl="0" algn="r" defTabSz="914400" rtl="0" eaLnBrk="1" fontAlgn="auto" latinLnBrk="0" hangingPunct="1">
              <a:lnSpc>
                <a:spcPct val="100000"/>
              </a:lnSpc>
              <a:buClrTx/>
              <a:buSzTx/>
              <a:buFontTx/>
              <a:buNone/>
              <a:defRPr kumimoji="0" lang="zh-CN" altLang="en-US" sz="4400" b="1" i="0" u="none" strike="noStrike" kern="5700" cap="none" spc="0" normalizeH="0" baseline="0" noProof="1" dirty="0">
                <a:solidFill>
                  <a:schemeClr val="lt1"/>
                </a:solidFill>
                <a:latin typeface="+mj-ea"/>
                <a:ea typeface="+mj-ea"/>
                <a:cs typeface="微软雅黑" panose="020B0503020204020204" charset="-122"/>
                <a:sym typeface="+mn-ea"/>
              </a:defRPr>
            </a:lvl1pPr>
          </a:lstStyle>
          <a:p>
            <a:pPr lvl="0" algn="r">
              <a:buClrTx/>
              <a:buSzTx/>
              <a:buFontTx/>
            </a:pPr>
            <a:r>
              <a:rPr>
                <a:sym typeface="+mn-ea"/>
              </a:rPr>
              <a:t>标题</a:t>
            </a:r>
            <a:endParaRPr>
              <a:sym typeface="+mn-ea"/>
            </a:endParaRPr>
          </a:p>
        </p:txBody>
      </p:sp>
      <p:sp>
        <p:nvSpPr>
          <p:cNvPr id="3" name="日期占位符 2"/>
          <p:cNvSpPr>
            <a:spLocks noGrp="1"/>
          </p:cNvSpPr>
          <p:nvPr>
            <p:ph type="dt" sz="half" idx="10"/>
            <p:custDataLst>
              <p:tags r:id="rId8"/>
            </p:custDataLst>
          </p:nvPr>
        </p:nvSpPr>
        <p:spPr>
          <a:xfrm>
            <a:off x="838200" y="6356350"/>
            <a:ext cx="2743200"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9"/>
            </p:custDataLst>
          </p:nvPr>
        </p:nvSpPr>
        <p:spPr>
          <a:xfrm>
            <a:off x="4038600" y="6356350"/>
            <a:ext cx="4114800" cy="365125"/>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610600" y="6356350"/>
            <a:ext cx="2743200"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7" Type="http://schemas.openxmlformats.org/officeDocument/2006/relationships/theme" Target="../theme/theme2.xml"/><Relationship Id="rId26" Type="http://schemas.openxmlformats.org/officeDocument/2006/relationships/tags" Target="../tags/tag136.xml"/><Relationship Id="rId25" Type="http://schemas.openxmlformats.org/officeDocument/2006/relationships/tags" Target="../tags/tag135.xml"/><Relationship Id="rId24" Type="http://schemas.openxmlformats.org/officeDocument/2006/relationships/tags" Target="../tags/tag134.xml"/><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tags" Target="../tags/tag131.xml"/><Relationship Id="rId20" Type="http://schemas.openxmlformats.org/officeDocument/2006/relationships/slideLayout" Target="../slideLayouts/slideLayout23.xml"/><Relationship Id="rId2" Type="http://schemas.openxmlformats.org/officeDocument/2006/relationships/slideLayout" Target="../slideLayouts/slideLayout5.xml"/><Relationship Id="rId19" Type="http://schemas.openxmlformats.org/officeDocument/2006/relationships/slideLayout" Target="../slideLayouts/slideLayout22.xml"/><Relationship Id="rId18" Type="http://schemas.openxmlformats.org/officeDocument/2006/relationships/slideLayout" Target="../slideLayouts/slideLayout21.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多边形: 形状 65"/>
          <p:cNvSpPr/>
          <p:nvPr>
            <p:custDataLst>
              <p:tags r:id="rId21"/>
            </p:custDataLst>
          </p:nvPr>
        </p:nvSpPr>
        <p:spPr>
          <a:xfrm flipV="1">
            <a:off x="-3175" y="0"/>
            <a:ext cx="12192000" cy="1108710"/>
          </a:xfrm>
          <a:custGeom>
            <a:avLst/>
            <a:gdLst>
              <a:gd name="connsiteX0" fmla="*/ 0 w 12192000"/>
              <a:gd name="connsiteY0" fmla="*/ 0 h 5373687"/>
              <a:gd name="connsiteX1" fmla="*/ 12192000 w 12192000"/>
              <a:gd name="connsiteY1" fmla="*/ 0 h 5373687"/>
              <a:gd name="connsiteX2" fmla="*/ 12192000 w 12192000"/>
              <a:gd name="connsiteY2" fmla="*/ 5373687 h 5373687"/>
              <a:gd name="connsiteX3" fmla="*/ 0 w 12192000"/>
              <a:gd name="connsiteY3" fmla="*/ 5373687 h 5373687"/>
            </a:gdLst>
            <a:ahLst/>
            <a:cxnLst>
              <a:cxn ang="0">
                <a:pos x="connsiteX0" y="connsiteY0"/>
              </a:cxn>
              <a:cxn ang="0">
                <a:pos x="connsiteX1" y="connsiteY1"/>
              </a:cxn>
              <a:cxn ang="0">
                <a:pos x="connsiteX2" y="connsiteY2"/>
              </a:cxn>
              <a:cxn ang="0">
                <a:pos x="connsiteX3" y="connsiteY3"/>
              </a:cxn>
            </a:cxnLst>
            <a:rect l="l" t="t" r="r" b="b"/>
            <a:pathLst>
              <a:path w="12192000" h="5373687">
                <a:moveTo>
                  <a:pt x="0" y="0"/>
                </a:moveTo>
                <a:lnTo>
                  <a:pt x="12192000" y="0"/>
                </a:lnTo>
                <a:lnTo>
                  <a:pt x="12192000" y="5373687"/>
                </a:lnTo>
                <a:lnTo>
                  <a:pt x="0" y="5373687"/>
                </a:lnTo>
                <a:close/>
              </a:path>
            </a:pathLst>
          </a:cu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8" name="标题"/>
          <p:cNvSpPr txBox="1">
            <a:spLocks noGrp="1"/>
          </p:cNvSpPr>
          <p:nvPr>
            <p:ph type="title" idx="1"/>
            <p:custDataLst>
              <p:tags r:id="rId22"/>
            </p:custDataLst>
          </p:nvPr>
        </p:nvSpPr>
        <p:spPr>
          <a:xfrm>
            <a:off x="608330" y="262255"/>
            <a:ext cx="10969625" cy="685165"/>
          </a:xfrm>
          <a:prstGeom prst="rect">
            <a:avLst/>
          </a:prstGeom>
          <a:noFill/>
        </p:spPr>
        <p:txBody>
          <a:bodyPr wrap="square" rtlCol="0">
            <a:normAutofit/>
          </a:bodyPr>
          <a:lstStyle>
            <a:defPPr>
              <a:defRPr lang="zh-CN"/>
            </a:defPPr>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accent6"/>
                </a:solidFill>
                <a:latin typeface="+mj-ea"/>
                <a:ea typeface="+mj-ea"/>
                <a:cs typeface="+mj-ea"/>
                <a:sym typeface="+mn-ea"/>
              </a:defRPr>
            </a:lvl1pPr>
          </a:lstStyle>
          <a:p>
            <a:pPr lvl="0" algn="l">
              <a:buClrTx/>
              <a:buSzTx/>
              <a:buFontTx/>
            </a:pPr>
            <a:r>
              <a:rPr>
                <a:sym typeface="+mn-ea"/>
              </a:rPr>
              <a:t>单击此处编辑母版标题样式</a:t>
            </a:r>
            <a:endParaRPr>
              <a:sym typeface="+mn-ea"/>
            </a:endParaRPr>
          </a:p>
        </p:txBody>
      </p:sp>
      <p:sp>
        <p:nvSpPr>
          <p:cNvPr id="9" name="日期占位符 8"/>
          <p:cNvSpPr>
            <a:spLocks noGrp="1"/>
          </p:cNvSpPr>
          <p:nvPr>
            <p:ph type="dt" sz="half" idx="10"/>
            <p:custDataLst>
              <p:tags r:id="rId23"/>
            </p:custDataLst>
          </p:nvPr>
        </p:nvSpPr>
        <p:spPr>
          <a:xfrm>
            <a:off x="838200" y="6356350"/>
            <a:ext cx="2743200" cy="36512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fld id="{297C79FE-DCC0-4620-A566-16CA7A0CE41F}" type="datetimeFigureOut">
              <a:rPr lang="zh-CN" altLang="en-US" smtClean="0"/>
            </a:fld>
            <a:endParaRPr lang="zh-CN" altLang="en-US" dirty="0"/>
          </a:p>
        </p:txBody>
      </p:sp>
      <p:sp>
        <p:nvSpPr>
          <p:cNvPr id="10" name="页脚占位符 9"/>
          <p:cNvSpPr>
            <a:spLocks noGrp="1"/>
          </p:cNvSpPr>
          <p:nvPr>
            <p:ph type="ftr" sz="quarter" idx="11"/>
            <p:custDataLst>
              <p:tags r:id="rId24"/>
            </p:custDataLst>
          </p:nvPr>
        </p:nvSpPr>
        <p:spPr>
          <a:xfrm>
            <a:off x="4038600" y="6356350"/>
            <a:ext cx="4114800" cy="36512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endParaRPr lang="zh-CN" altLang="en-US" dirty="0"/>
          </a:p>
        </p:txBody>
      </p:sp>
      <p:sp>
        <p:nvSpPr>
          <p:cNvPr id="11" name="灯片编号占位符 10"/>
          <p:cNvSpPr>
            <a:spLocks noGrp="1"/>
          </p:cNvSpPr>
          <p:nvPr>
            <p:ph type="sldNum" sz="quarter" idx="12"/>
            <p:custDataLst>
              <p:tags r:id="rId25"/>
            </p:custDataLst>
          </p:nvPr>
        </p:nvSpPr>
        <p:spPr>
          <a:xfrm>
            <a:off x="8610600" y="6356350"/>
            <a:ext cx="2743200" cy="365125"/>
          </a:xfrm>
        </p:spPr>
        <p:txBody>
          <a:bodyPr/>
          <a:lstStyle>
            <a:lvl1pPr>
              <a:defRPr>
                <a:latin typeface="微软雅黑" panose="020B0503020204020204" charset="-122"/>
                <a:ea typeface="微软雅黑" panose="020B0503020204020204" charset="-122"/>
                <a:cs typeface="微软雅黑" panose="020B0503020204020204" charset="-122"/>
              </a:defRPr>
            </a:lvl1pPr>
          </a:lstStyle>
          <a:p>
            <a:fld id="{515A922F-1294-4387-9CB3-FCC8465D972A}" type="slidenum">
              <a:rPr lang="zh-CN" altLang="en-US" smtClean="0"/>
            </a:fld>
            <a:endParaRPr lang="zh-CN" altLang="en-US" dirty="0"/>
          </a:p>
        </p:txBody>
      </p:sp>
      <p:sp>
        <p:nvSpPr>
          <p:cNvPr id="12" name="KSO_TEMPLATE" hidden="1"/>
          <p:cNvSpPr/>
          <p:nvPr>
            <p:custDataLst>
              <p:tags r:id="rId26"/>
            </p:custDataLst>
          </p:nvPr>
        </p:nvSpPr>
        <p:spPr>
          <a:xfrm>
            <a:off x="0" y="0"/>
            <a:ext cx="0" cy="0"/>
          </a:xfrm>
          <a:prstGeom prst="rect">
            <a:avLst/>
          </a:prstGeom>
          <a:solidFill>
            <a:srgbClr val="00CC99"/>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txStyles>
    <p:titleStyle>
      <a:lvl1pPr algn="l" defTabSz="914400" rtl="0" eaLnBrk="1" latinLnBrk="0" hangingPunct="1">
        <a:lnSpc>
          <a:spcPct val="90000"/>
        </a:lnSpc>
        <a:spcBef>
          <a:spcPct val="0"/>
        </a:spcBef>
        <a:buNone/>
        <a:defRPr sz="4400" b="1" kern="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Sans Light" panose="00000400000000000000" pitchFamily="2" charset="-122"/>
          <a:ea typeface="+mn-ea"/>
          <a:cs typeface="MiSans Bold" panose="0000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Sans Light" panose="00000400000000000000" pitchFamily="2" charset="-122"/>
          <a:ea typeface="+mn-ea"/>
          <a:cs typeface="MiSans Bold" panose="0000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Sans Light" panose="00000400000000000000" pitchFamily="2" charset="-122"/>
          <a:ea typeface="+mn-ea"/>
          <a:cs typeface="MiSans Bold" panose="0000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Sans Light" panose="00000400000000000000" pitchFamily="2" charset="-122"/>
          <a:ea typeface="+mn-ea"/>
          <a:cs typeface="MiSans Bold" panose="0000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Sans Light" panose="00000400000000000000" pitchFamily="2" charset="-122"/>
          <a:ea typeface="+mn-ea"/>
          <a:cs typeface="MiSans Bold" panose="0000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11.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image" Target="../media/image5.jpeg"/><Relationship Id="rId3" Type="http://schemas.openxmlformats.org/officeDocument/2006/relationships/tags" Target="../tags/tag208.xml"/><Relationship Id="rId2" Type="http://schemas.openxmlformats.org/officeDocument/2006/relationships/tags" Target="../tags/tag207.xml"/><Relationship Id="rId15" Type="http://schemas.openxmlformats.org/officeDocument/2006/relationships/slideLayout" Target="../slideLayouts/slideLayout6.xml"/><Relationship Id="rId14" Type="http://schemas.openxmlformats.org/officeDocument/2006/relationships/tags" Target="../tags/tag218.xml"/><Relationship Id="rId13" Type="http://schemas.openxmlformats.org/officeDocument/2006/relationships/tags" Target="../tags/tag217.xml"/><Relationship Id="rId12" Type="http://schemas.openxmlformats.org/officeDocument/2006/relationships/tags" Target="../tags/tag216.xml"/><Relationship Id="rId11" Type="http://schemas.openxmlformats.org/officeDocument/2006/relationships/tags" Target="../tags/tag215.xml"/><Relationship Id="rId10" Type="http://schemas.openxmlformats.org/officeDocument/2006/relationships/tags" Target="../tags/tag214.xml"/><Relationship Id="rId1" Type="http://schemas.openxmlformats.org/officeDocument/2006/relationships/tags" Target="../tags/tag206.xml"/></Relationships>
</file>

<file path=ppt/slides/_rels/slide12.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tags" Target="../tags/tag225.xml"/><Relationship Id="rId7" Type="http://schemas.openxmlformats.org/officeDocument/2006/relationships/image" Target="../media/image4.jpeg"/><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7" Type="http://schemas.openxmlformats.org/officeDocument/2006/relationships/slideLayout" Target="../slideLayouts/slideLayout6.xml"/><Relationship Id="rId16" Type="http://schemas.openxmlformats.org/officeDocument/2006/relationships/tags" Target="../tags/tag233.xml"/><Relationship Id="rId15" Type="http://schemas.openxmlformats.org/officeDocument/2006/relationships/tags" Target="../tags/tag232.xml"/><Relationship Id="rId14" Type="http://schemas.openxmlformats.org/officeDocument/2006/relationships/tags" Target="../tags/tag231.xml"/><Relationship Id="rId13" Type="http://schemas.openxmlformats.org/officeDocument/2006/relationships/tags" Target="../tags/tag230.xml"/><Relationship Id="rId12" Type="http://schemas.openxmlformats.org/officeDocument/2006/relationships/tags" Target="../tags/tag229.xml"/><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tags" Target="../tags/tag219.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14.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image" Target="../media/image3.jpeg"/><Relationship Id="rId4" Type="http://schemas.openxmlformats.org/officeDocument/2006/relationships/tags" Target="../tags/tag241.xml"/><Relationship Id="rId3" Type="http://schemas.openxmlformats.org/officeDocument/2006/relationships/tags" Target="../tags/tag240.xml"/><Relationship Id="rId29" Type="http://schemas.openxmlformats.org/officeDocument/2006/relationships/slideLayout" Target="../slideLayouts/slideLayout6.xml"/><Relationship Id="rId28" Type="http://schemas.openxmlformats.org/officeDocument/2006/relationships/tags" Target="../tags/tag261.xml"/><Relationship Id="rId27" Type="http://schemas.openxmlformats.org/officeDocument/2006/relationships/tags" Target="../tags/tag260.xml"/><Relationship Id="rId26" Type="http://schemas.openxmlformats.org/officeDocument/2006/relationships/tags" Target="../tags/tag259.xml"/><Relationship Id="rId25" Type="http://schemas.openxmlformats.org/officeDocument/2006/relationships/tags" Target="../tags/tag258.xml"/><Relationship Id="rId24" Type="http://schemas.openxmlformats.org/officeDocument/2006/relationships/image" Target="../media/image6.jpeg"/><Relationship Id="rId23" Type="http://schemas.openxmlformats.org/officeDocument/2006/relationships/tags" Target="../tags/tag257.xml"/><Relationship Id="rId22" Type="http://schemas.openxmlformats.org/officeDocument/2006/relationships/tags" Target="../tags/tag256.xml"/><Relationship Id="rId21" Type="http://schemas.openxmlformats.org/officeDocument/2006/relationships/tags" Target="../tags/tag255.xml"/><Relationship Id="rId20" Type="http://schemas.openxmlformats.org/officeDocument/2006/relationships/tags" Target="../tags/tag254.xml"/><Relationship Id="rId2" Type="http://schemas.openxmlformats.org/officeDocument/2006/relationships/tags" Target="../tags/tag239.xml"/><Relationship Id="rId19" Type="http://schemas.openxmlformats.org/officeDocument/2006/relationships/tags" Target="../tags/tag253.xml"/><Relationship Id="rId18" Type="http://schemas.openxmlformats.org/officeDocument/2006/relationships/tags" Target="../tags/tag252.xml"/><Relationship Id="rId17" Type="http://schemas.openxmlformats.org/officeDocument/2006/relationships/image" Target="../media/image5.jpeg"/><Relationship Id="rId16" Type="http://schemas.openxmlformats.org/officeDocument/2006/relationships/tags" Target="../tags/tag251.xml"/><Relationship Id="rId15" Type="http://schemas.openxmlformats.org/officeDocument/2006/relationships/tags" Target="../tags/tag250.xml"/><Relationship Id="rId14" Type="http://schemas.openxmlformats.org/officeDocument/2006/relationships/tags" Target="../tags/tag249.xml"/><Relationship Id="rId13" Type="http://schemas.openxmlformats.org/officeDocument/2006/relationships/tags" Target="../tags/tag248.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tags" Target="../tags/tag238.xml"/></Relationships>
</file>

<file path=ppt/slides/_rels/slide15.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image" Target="../media/image4.jpeg"/><Relationship Id="rId7" Type="http://schemas.openxmlformats.org/officeDocument/2006/relationships/tags" Target="../tags/tag267.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image" Target="../media/image3.jpeg"/><Relationship Id="rId3" Type="http://schemas.openxmlformats.org/officeDocument/2006/relationships/tags" Target="../tags/tag264.xml"/><Relationship Id="rId23" Type="http://schemas.openxmlformats.org/officeDocument/2006/relationships/slideLayout" Target="../slideLayouts/slideLayout6.xml"/><Relationship Id="rId22" Type="http://schemas.openxmlformats.org/officeDocument/2006/relationships/tags" Target="../tags/tag280.xml"/><Relationship Id="rId21" Type="http://schemas.openxmlformats.org/officeDocument/2006/relationships/tags" Target="../tags/tag279.xml"/><Relationship Id="rId20" Type="http://schemas.openxmlformats.org/officeDocument/2006/relationships/tags" Target="../tags/tag278.xml"/><Relationship Id="rId2" Type="http://schemas.openxmlformats.org/officeDocument/2006/relationships/tags" Target="../tags/tag263.xml"/><Relationship Id="rId19" Type="http://schemas.openxmlformats.org/officeDocument/2006/relationships/tags" Target="../tags/tag277.xml"/><Relationship Id="rId18" Type="http://schemas.openxmlformats.org/officeDocument/2006/relationships/tags" Target="../tags/tag276.xml"/><Relationship Id="rId17" Type="http://schemas.openxmlformats.org/officeDocument/2006/relationships/tags" Target="../tags/tag275.xml"/><Relationship Id="rId16" Type="http://schemas.openxmlformats.org/officeDocument/2006/relationships/image" Target="../media/image5.jpeg"/><Relationship Id="rId15" Type="http://schemas.openxmlformats.org/officeDocument/2006/relationships/tags" Target="../tags/tag274.xml"/><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tags" Target="../tags/tag271.xml"/><Relationship Id="rId11" Type="http://schemas.openxmlformats.org/officeDocument/2006/relationships/tags" Target="../tags/tag270.xml"/><Relationship Id="rId10" Type="http://schemas.openxmlformats.org/officeDocument/2006/relationships/tags" Target="../tags/tag269.xml"/><Relationship Id="rId1" Type="http://schemas.openxmlformats.org/officeDocument/2006/relationships/tags" Target="../tags/tag262.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295.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tags" Target="../tags/tag294.xml"/><Relationship Id="rId1" Type="http://schemas.openxmlformats.org/officeDocument/2006/relationships/tags" Target="../tags/tag293.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s>
</file>

<file path=ppt/slides/_rels/slide21.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tags" Target="../tags/tag307.xml"/><Relationship Id="rId7" Type="http://schemas.openxmlformats.org/officeDocument/2006/relationships/tags" Target="../tags/tag306.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 Id="rId3" Type="http://schemas.openxmlformats.org/officeDocument/2006/relationships/tags" Target="../tags/tag302.xml"/><Relationship Id="rId2" Type="http://schemas.openxmlformats.org/officeDocument/2006/relationships/tags" Target="../tags/tag301.xml"/><Relationship Id="rId16" Type="http://schemas.openxmlformats.org/officeDocument/2006/relationships/slideLayout" Target="../slideLayouts/slideLayout6.xml"/><Relationship Id="rId15" Type="http://schemas.openxmlformats.org/officeDocument/2006/relationships/tags" Target="../tags/tag311.xml"/><Relationship Id="rId14" Type="http://schemas.openxmlformats.org/officeDocument/2006/relationships/image" Target="../media/image11.svg"/><Relationship Id="rId13" Type="http://schemas.openxmlformats.org/officeDocument/2006/relationships/image" Target="../media/image10.svg"/><Relationship Id="rId12" Type="http://schemas.openxmlformats.org/officeDocument/2006/relationships/image" Target="../media/image9.png"/><Relationship Id="rId11" Type="http://schemas.openxmlformats.org/officeDocument/2006/relationships/tags" Target="../tags/tag310.xml"/><Relationship Id="rId10" Type="http://schemas.openxmlformats.org/officeDocument/2006/relationships/tags" Target="../tags/tag309.xml"/><Relationship Id="rId1" Type="http://schemas.openxmlformats.org/officeDocument/2006/relationships/tags" Target="../tags/tag300.xml"/></Relationships>
</file>

<file path=ppt/slides/_rels/slide22.xml.rels><?xml version="1.0" encoding="UTF-8" standalone="yes"?>
<Relationships xmlns="http://schemas.openxmlformats.org/package/2006/relationships"><Relationship Id="rId9" Type="http://schemas.openxmlformats.org/officeDocument/2006/relationships/tags" Target="../tags/tag320.xml"/><Relationship Id="rId8" Type="http://schemas.openxmlformats.org/officeDocument/2006/relationships/tags" Target="../tags/tag319.xml"/><Relationship Id="rId7" Type="http://schemas.openxmlformats.org/officeDocument/2006/relationships/tags" Target="../tags/tag318.xml"/><Relationship Id="rId6" Type="http://schemas.openxmlformats.org/officeDocument/2006/relationships/tags" Target="../tags/tag317.xml"/><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6" Type="http://schemas.openxmlformats.org/officeDocument/2006/relationships/slideLayout" Target="../slideLayouts/slideLayout6.xml"/><Relationship Id="rId15" Type="http://schemas.openxmlformats.org/officeDocument/2006/relationships/tags" Target="../tags/tag323.xml"/><Relationship Id="rId14" Type="http://schemas.openxmlformats.org/officeDocument/2006/relationships/image" Target="../media/image11.svg"/><Relationship Id="rId13" Type="http://schemas.openxmlformats.org/officeDocument/2006/relationships/image" Target="../media/image10.svg"/><Relationship Id="rId12" Type="http://schemas.openxmlformats.org/officeDocument/2006/relationships/image" Target="../media/image9.png"/><Relationship Id="rId11" Type="http://schemas.openxmlformats.org/officeDocument/2006/relationships/tags" Target="../tags/tag322.xml"/><Relationship Id="rId10" Type="http://schemas.openxmlformats.org/officeDocument/2006/relationships/tags" Target="../tags/tag321.xml"/><Relationship Id="rId1" Type="http://schemas.openxmlformats.org/officeDocument/2006/relationships/tags" Target="../tags/tag312.xml"/></Relationships>
</file>

<file path=ppt/slides/_rels/slide23.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6" Type="http://schemas.openxmlformats.org/officeDocument/2006/relationships/slideLayout" Target="../slideLayouts/slideLayout6.xml"/><Relationship Id="rId15" Type="http://schemas.openxmlformats.org/officeDocument/2006/relationships/tags" Target="../tags/tag335.xml"/><Relationship Id="rId14" Type="http://schemas.openxmlformats.org/officeDocument/2006/relationships/image" Target="../media/image11.svg"/><Relationship Id="rId13" Type="http://schemas.openxmlformats.org/officeDocument/2006/relationships/image" Target="../media/image10.svg"/><Relationship Id="rId12" Type="http://schemas.openxmlformats.org/officeDocument/2006/relationships/image" Target="../media/image9.png"/><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tags" Target="../tags/tag324.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343.xml"/><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s>
</file>

<file path=ppt/slides/_rels/slide26.xml.rels><?xml version="1.0" encoding="UTF-8" standalone="yes"?>
<Relationships xmlns="http://schemas.openxmlformats.org/package/2006/relationships"><Relationship Id="rId9" Type="http://schemas.openxmlformats.org/officeDocument/2006/relationships/tags" Target="../tags/tag352.xml"/><Relationship Id="rId8" Type="http://schemas.openxmlformats.org/officeDocument/2006/relationships/tags" Target="../tags/tag351.xml"/><Relationship Id="rId7" Type="http://schemas.openxmlformats.org/officeDocument/2006/relationships/tags" Target="../tags/tag350.xml"/><Relationship Id="rId6" Type="http://schemas.openxmlformats.org/officeDocument/2006/relationships/tags" Target="../tags/tag34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2" Type="http://schemas.openxmlformats.org/officeDocument/2006/relationships/slideLayout" Target="../slideLayouts/slideLayout6.xml"/><Relationship Id="rId11" Type="http://schemas.openxmlformats.org/officeDocument/2006/relationships/tags" Target="../tags/tag354.xml"/><Relationship Id="rId10" Type="http://schemas.openxmlformats.org/officeDocument/2006/relationships/tags" Target="../tags/tag353.xml"/><Relationship Id="rId1" Type="http://schemas.openxmlformats.org/officeDocument/2006/relationships/tags" Target="../tags/tag344.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361.xml"/><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s>
</file>

<file path=ppt/slides/_rels/slide29.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2" Type="http://schemas.openxmlformats.org/officeDocument/2006/relationships/slideLayout" Target="../slideLayouts/slideLayout6.xml"/><Relationship Id="rId31" Type="http://schemas.openxmlformats.org/officeDocument/2006/relationships/tags" Target="../tags/tag392.xml"/><Relationship Id="rId30" Type="http://schemas.openxmlformats.org/officeDocument/2006/relationships/tags" Target="../tags/tag391.xml"/><Relationship Id="rId3" Type="http://schemas.openxmlformats.org/officeDocument/2006/relationships/tags" Target="../tags/tag364.xml"/><Relationship Id="rId29" Type="http://schemas.openxmlformats.org/officeDocument/2006/relationships/tags" Target="../tags/tag390.xml"/><Relationship Id="rId28" Type="http://schemas.openxmlformats.org/officeDocument/2006/relationships/tags" Target="../tags/tag389.xml"/><Relationship Id="rId27" Type="http://schemas.openxmlformats.org/officeDocument/2006/relationships/tags" Target="../tags/tag388.xml"/><Relationship Id="rId26" Type="http://schemas.openxmlformats.org/officeDocument/2006/relationships/tags" Target="../tags/tag387.xml"/><Relationship Id="rId25" Type="http://schemas.openxmlformats.org/officeDocument/2006/relationships/tags" Target="../tags/tag386.xml"/><Relationship Id="rId24" Type="http://schemas.openxmlformats.org/officeDocument/2006/relationships/tags" Target="../tags/tag385.xml"/><Relationship Id="rId23" Type="http://schemas.openxmlformats.org/officeDocument/2006/relationships/tags" Target="../tags/tag384.xml"/><Relationship Id="rId22" Type="http://schemas.openxmlformats.org/officeDocument/2006/relationships/tags" Target="../tags/tag383.xml"/><Relationship Id="rId21" Type="http://schemas.openxmlformats.org/officeDocument/2006/relationships/tags" Target="../tags/tag382.xml"/><Relationship Id="rId20" Type="http://schemas.openxmlformats.org/officeDocument/2006/relationships/tags" Target="../tags/tag381.xml"/><Relationship Id="rId2" Type="http://schemas.openxmlformats.org/officeDocument/2006/relationships/tags" Target="../tags/tag363.xml"/><Relationship Id="rId19" Type="http://schemas.openxmlformats.org/officeDocument/2006/relationships/tags" Target="../tags/tag380.xml"/><Relationship Id="rId18" Type="http://schemas.openxmlformats.org/officeDocument/2006/relationships/tags" Target="../tags/tag379.xml"/><Relationship Id="rId17" Type="http://schemas.openxmlformats.org/officeDocument/2006/relationships/tags" Target="../tags/tag378.xml"/><Relationship Id="rId16" Type="http://schemas.openxmlformats.org/officeDocument/2006/relationships/tags" Target="../tags/tag377.xml"/><Relationship Id="rId15" Type="http://schemas.openxmlformats.org/officeDocument/2006/relationships/tags" Target="../tags/tag376.xml"/><Relationship Id="rId14" Type="http://schemas.openxmlformats.org/officeDocument/2006/relationships/tags" Target="../tags/tag375.xml"/><Relationship Id="rId13" Type="http://schemas.openxmlformats.org/officeDocument/2006/relationships/tags" Target="../tags/tag374.xml"/><Relationship Id="rId12" Type="http://schemas.openxmlformats.org/officeDocument/2006/relationships/tags" Target="../tags/tag373.xml"/><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tags" Target="../tags/tag36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30.xml.rels><?xml version="1.0" encoding="UTF-8" standalone="yes"?>
<Relationships xmlns="http://schemas.openxmlformats.org/package/2006/relationships"><Relationship Id="rId9" Type="http://schemas.openxmlformats.org/officeDocument/2006/relationships/tags" Target="../tags/tag401.xml"/><Relationship Id="rId8" Type="http://schemas.openxmlformats.org/officeDocument/2006/relationships/tags" Target="../tags/tag400.xml"/><Relationship Id="rId7" Type="http://schemas.openxmlformats.org/officeDocument/2006/relationships/tags" Target="../tags/tag399.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tags" Target="../tags/tag394.xml"/><Relationship Id="rId14" Type="http://schemas.openxmlformats.org/officeDocument/2006/relationships/slideLayout" Target="../slideLayouts/slideLayout6.xml"/><Relationship Id="rId13" Type="http://schemas.openxmlformats.org/officeDocument/2006/relationships/tags" Target="../tags/tag405.xml"/><Relationship Id="rId12" Type="http://schemas.openxmlformats.org/officeDocument/2006/relationships/tags" Target="../tags/tag404.xml"/><Relationship Id="rId11" Type="http://schemas.openxmlformats.org/officeDocument/2006/relationships/tags" Target="../tags/tag403.xml"/><Relationship Id="rId10" Type="http://schemas.openxmlformats.org/officeDocument/2006/relationships/tags" Target="../tags/tag402.xml"/><Relationship Id="rId1" Type="http://schemas.openxmlformats.org/officeDocument/2006/relationships/tags" Target="../tags/tag393.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s>
</file>

<file path=ppt/slides/_rels/slide33.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image" Target="../media/image3.jpeg"/><Relationship Id="rId5" Type="http://schemas.openxmlformats.org/officeDocument/2006/relationships/tags" Target="../tags/tag417.xml"/><Relationship Id="rId44" Type="http://schemas.openxmlformats.org/officeDocument/2006/relationships/notesSlide" Target="../notesSlides/notesSlide3.xml"/><Relationship Id="rId43" Type="http://schemas.openxmlformats.org/officeDocument/2006/relationships/slideLayout" Target="../slideLayouts/slideLayout6.xml"/><Relationship Id="rId42" Type="http://schemas.openxmlformats.org/officeDocument/2006/relationships/tags" Target="../tags/tag449.xml"/><Relationship Id="rId41" Type="http://schemas.openxmlformats.org/officeDocument/2006/relationships/tags" Target="../tags/tag448.xml"/><Relationship Id="rId40" Type="http://schemas.openxmlformats.org/officeDocument/2006/relationships/tags" Target="../tags/tag447.xml"/><Relationship Id="rId4" Type="http://schemas.openxmlformats.org/officeDocument/2006/relationships/tags" Target="../tags/tag416.xml"/><Relationship Id="rId39" Type="http://schemas.openxmlformats.org/officeDocument/2006/relationships/tags" Target="../tags/tag446.xml"/><Relationship Id="rId38" Type="http://schemas.openxmlformats.org/officeDocument/2006/relationships/tags" Target="../tags/tag445.xml"/><Relationship Id="rId37" Type="http://schemas.openxmlformats.org/officeDocument/2006/relationships/tags" Target="../tags/tag444.xml"/><Relationship Id="rId36" Type="http://schemas.openxmlformats.org/officeDocument/2006/relationships/tags" Target="../tags/tag443.xml"/><Relationship Id="rId35" Type="http://schemas.openxmlformats.org/officeDocument/2006/relationships/tags" Target="../tags/tag442.xml"/><Relationship Id="rId34" Type="http://schemas.openxmlformats.org/officeDocument/2006/relationships/tags" Target="../tags/tag441.xml"/><Relationship Id="rId33" Type="http://schemas.openxmlformats.org/officeDocument/2006/relationships/tags" Target="../tags/tag440.xml"/><Relationship Id="rId32" Type="http://schemas.openxmlformats.org/officeDocument/2006/relationships/tags" Target="../tags/tag439.xml"/><Relationship Id="rId31" Type="http://schemas.openxmlformats.org/officeDocument/2006/relationships/tags" Target="../tags/tag438.xml"/><Relationship Id="rId30" Type="http://schemas.openxmlformats.org/officeDocument/2006/relationships/tags" Target="../tags/tag437.xml"/><Relationship Id="rId3" Type="http://schemas.openxmlformats.org/officeDocument/2006/relationships/tags" Target="../tags/tag415.xml"/><Relationship Id="rId29" Type="http://schemas.openxmlformats.org/officeDocument/2006/relationships/tags" Target="../tags/tag436.xml"/><Relationship Id="rId28" Type="http://schemas.openxmlformats.org/officeDocument/2006/relationships/tags" Target="../tags/tag435.xml"/><Relationship Id="rId27" Type="http://schemas.openxmlformats.org/officeDocument/2006/relationships/tags" Target="../tags/tag434.xml"/><Relationship Id="rId26" Type="http://schemas.openxmlformats.org/officeDocument/2006/relationships/image" Target="../media/image5.jpeg"/><Relationship Id="rId25" Type="http://schemas.openxmlformats.org/officeDocument/2006/relationships/tags" Target="../tags/tag433.xml"/><Relationship Id="rId24" Type="http://schemas.openxmlformats.org/officeDocument/2006/relationships/tags" Target="../tags/tag432.xml"/><Relationship Id="rId23" Type="http://schemas.openxmlformats.org/officeDocument/2006/relationships/tags" Target="../tags/tag431.xml"/><Relationship Id="rId22" Type="http://schemas.openxmlformats.org/officeDocument/2006/relationships/tags" Target="../tags/tag430.xml"/><Relationship Id="rId21" Type="http://schemas.openxmlformats.org/officeDocument/2006/relationships/tags" Target="../tags/tag429.xml"/><Relationship Id="rId20" Type="http://schemas.openxmlformats.org/officeDocument/2006/relationships/tags" Target="../tags/tag428.xml"/><Relationship Id="rId2" Type="http://schemas.openxmlformats.org/officeDocument/2006/relationships/tags" Target="../tags/tag414.xml"/><Relationship Id="rId19" Type="http://schemas.openxmlformats.org/officeDocument/2006/relationships/tags" Target="../tags/tag427.xml"/><Relationship Id="rId18" Type="http://schemas.openxmlformats.org/officeDocument/2006/relationships/tags" Target="../tags/tag426.xml"/><Relationship Id="rId17" Type="http://schemas.openxmlformats.org/officeDocument/2006/relationships/tags" Target="../tags/tag425.xml"/><Relationship Id="rId16" Type="http://schemas.openxmlformats.org/officeDocument/2006/relationships/image" Target="../media/image6.jpeg"/><Relationship Id="rId15" Type="http://schemas.openxmlformats.org/officeDocument/2006/relationships/tags" Target="../tags/tag424.xml"/><Relationship Id="rId14" Type="http://schemas.openxmlformats.org/officeDocument/2006/relationships/image" Target="../media/image4.jpeg"/><Relationship Id="rId13" Type="http://schemas.openxmlformats.org/officeDocument/2006/relationships/tags" Target="../tags/tag423.xml"/><Relationship Id="rId12" Type="http://schemas.openxmlformats.org/officeDocument/2006/relationships/tags" Target="../tags/tag422.xml"/><Relationship Id="rId11" Type="http://schemas.openxmlformats.org/officeDocument/2006/relationships/tags" Target="../tags/tag421.xml"/><Relationship Id="rId10" Type="http://schemas.openxmlformats.org/officeDocument/2006/relationships/tags" Target="../tags/tag420.xml"/><Relationship Id="rId1" Type="http://schemas.openxmlformats.org/officeDocument/2006/relationships/tags" Target="../tags/tag413.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452.xml"/><Relationship Id="rId7" Type="http://schemas.openxmlformats.org/officeDocument/2006/relationships/tags" Target="../tags/tag45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0" Type="http://schemas.openxmlformats.org/officeDocument/2006/relationships/notesSlide" Target="../notesSlides/notesSlide4.xml"/><Relationship Id="rId1" Type="http://schemas.openxmlformats.org/officeDocument/2006/relationships/tags" Target="../tags/tag450.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455.xml"/><Relationship Id="rId7" Type="http://schemas.openxmlformats.org/officeDocument/2006/relationships/tags" Target="../tags/tag45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 Id="rId3" Type="http://schemas.openxmlformats.org/officeDocument/2006/relationships/image" Target="../media/image18.png"/><Relationship Id="rId2" Type="http://schemas.openxmlformats.org/officeDocument/2006/relationships/image" Target="../media/image13.jpeg"/><Relationship Id="rId10" Type="http://schemas.openxmlformats.org/officeDocument/2006/relationships/notesSlide" Target="../notesSlides/notesSlide5.xml"/><Relationship Id="rId1" Type="http://schemas.openxmlformats.org/officeDocument/2006/relationships/tags" Target="../tags/tag45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57.xml"/><Relationship Id="rId1" Type="http://schemas.openxmlformats.org/officeDocument/2006/relationships/tags" Target="../tags/tag45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59.xml"/><Relationship Id="rId1" Type="http://schemas.openxmlformats.org/officeDocument/2006/relationships/tags" Target="../tags/tag45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61.xml"/><Relationship Id="rId1" Type="http://schemas.openxmlformats.org/officeDocument/2006/relationships/tags" Target="../tags/tag46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0.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7.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8" Type="http://schemas.openxmlformats.org/officeDocument/2006/relationships/slideLayout" Target="../slideLayouts/slideLayout5.xml"/><Relationship Id="rId17" Type="http://schemas.openxmlformats.org/officeDocument/2006/relationships/tags" Target="../tags/tag173.xml"/><Relationship Id="rId16" Type="http://schemas.openxmlformats.org/officeDocument/2006/relationships/tags" Target="../tags/tag172.xml"/><Relationship Id="rId15" Type="http://schemas.openxmlformats.org/officeDocument/2006/relationships/tags" Target="../tags/tag171.xml"/><Relationship Id="rId14" Type="http://schemas.openxmlformats.org/officeDocument/2006/relationships/tags" Target="../tags/tag170.xml"/><Relationship Id="rId13" Type="http://schemas.openxmlformats.org/officeDocument/2006/relationships/tags" Target="../tags/tag169.xml"/><Relationship Id="rId12" Type="http://schemas.openxmlformats.org/officeDocument/2006/relationships/tags" Target="../tags/tag168.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tags" Target="../tags/tag157.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9.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image" Target="../media/image3.jpeg"/><Relationship Id="rId4" Type="http://schemas.openxmlformats.org/officeDocument/2006/relationships/tags" Target="../tags/tag181.xml"/><Relationship Id="rId3" Type="http://schemas.openxmlformats.org/officeDocument/2006/relationships/tags" Target="../tags/tag180.xml"/><Relationship Id="rId29" Type="http://schemas.openxmlformats.org/officeDocument/2006/relationships/slideLayout" Target="../slideLayouts/slideLayout6.xml"/><Relationship Id="rId28" Type="http://schemas.openxmlformats.org/officeDocument/2006/relationships/tags" Target="../tags/tag201.xml"/><Relationship Id="rId27" Type="http://schemas.openxmlformats.org/officeDocument/2006/relationships/tags" Target="../tags/tag200.xml"/><Relationship Id="rId26" Type="http://schemas.openxmlformats.org/officeDocument/2006/relationships/tags" Target="../tags/tag199.xml"/><Relationship Id="rId25" Type="http://schemas.openxmlformats.org/officeDocument/2006/relationships/tags" Target="../tags/tag198.xml"/><Relationship Id="rId24" Type="http://schemas.openxmlformats.org/officeDocument/2006/relationships/image" Target="../media/image6.jpeg"/><Relationship Id="rId23" Type="http://schemas.openxmlformats.org/officeDocument/2006/relationships/tags" Target="../tags/tag197.xml"/><Relationship Id="rId22" Type="http://schemas.openxmlformats.org/officeDocument/2006/relationships/tags" Target="../tags/tag196.xml"/><Relationship Id="rId21" Type="http://schemas.openxmlformats.org/officeDocument/2006/relationships/tags" Target="../tags/tag195.xml"/><Relationship Id="rId20" Type="http://schemas.openxmlformats.org/officeDocument/2006/relationships/tags" Target="../tags/tag194.xml"/><Relationship Id="rId2" Type="http://schemas.openxmlformats.org/officeDocument/2006/relationships/tags" Target="../tags/tag179.xml"/><Relationship Id="rId19" Type="http://schemas.openxmlformats.org/officeDocument/2006/relationships/tags" Target="../tags/tag193.xml"/><Relationship Id="rId18" Type="http://schemas.openxmlformats.org/officeDocument/2006/relationships/tags" Target="../tags/tag192.xml"/><Relationship Id="rId17" Type="http://schemas.openxmlformats.org/officeDocument/2006/relationships/image" Target="../media/image5.jpeg"/><Relationship Id="rId16" Type="http://schemas.openxmlformats.org/officeDocument/2006/relationships/tags" Target="../tags/tag191.xml"/><Relationship Id="rId15" Type="http://schemas.openxmlformats.org/officeDocument/2006/relationships/tags" Target="../tags/tag190.xml"/><Relationship Id="rId14" Type="http://schemas.openxmlformats.org/officeDocument/2006/relationships/tags" Target="../tags/tag189.xml"/><Relationship Id="rId13" Type="http://schemas.openxmlformats.org/officeDocument/2006/relationships/tags" Target="../tags/tag188.xml"/><Relationship Id="rId12" Type="http://schemas.openxmlformats.org/officeDocument/2006/relationships/tags" Target="../tags/tag187.xml"/><Relationship Id="rId11" Type="http://schemas.openxmlformats.org/officeDocument/2006/relationships/tags" Target="../tags/tag186.xml"/><Relationship Id="rId10" Type="http://schemas.openxmlformats.org/officeDocument/2006/relationships/tags" Target="../tags/tag185.xml"/><Relationship Id="rId1" Type="http://schemas.openxmlformats.org/officeDocument/2006/relationships/tags" Target="../tags/tag1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Freeform 20"/>
          <p:cNvSpPr>
            <a:spLocks noEditPoints="1"/>
          </p:cNvSpPr>
          <p:nvPr>
            <p:custDataLst>
              <p:tags r:id="rId1"/>
            </p:custDataLst>
          </p:nvPr>
        </p:nvSpPr>
        <p:spPr bwMode="auto">
          <a:xfrm>
            <a:off x="371475" y="3651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 name="文本框 9" descr="7b0a2020202022776f7264617274223a2022220a7d0a"/>
          <p:cNvSpPr txBox="1"/>
          <p:nvPr/>
        </p:nvSpPr>
        <p:spPr>
          <a:xfrm>
            <a:off x="370840" y="1129030"/>
            <a:ext cx="11685270" cy="2766060"/>
          </a:xfrm>
          <a:prstGeom prst="rect">
            <a:avLst/>
          </a:prstGeom>
          <a:noFill/>
        </p:spPr>
        <p:txBody>
          <a:bodyPr wrap="square" rtlCol="0">
            <a:noAutofit/>
          </a:bodyPr>
          <a:lstStyle/>
          <a:p>
            <a:pPr algn="ctr">
              <a:lnSpc>
                <a:spcPct val="100000"/>
              </a:lnSpc>
            </a:pPr>
            <a:r>
              <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rPr>
              <a:t>2024越南机电展</a:t>
            </a:r>
            <a:endPar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a:p>
            <a:pPr algn="ctr">
              <a:lnSpc>
                <a:spcPct val="100000"/>
              </a:lnSpc>
            </a:pPr>
            <a:r>
              <a:rPr lang="zh-CN" altLang="en-US" sz="20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Vietnam Mechanical and Electrical Products Exhibition 2024 </a:t>
            </a:r>
            <a:endParaRPr lang="zh-CN" altLang="en-US" sz="20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endParaRPr>
          </a:p>
          <a:p>
            <a:pPr algn="ctr">
              <a:lnSpc>
                <a:spcPct val="100000"/>
              </a:lnSpc>
            </a:pPr>
            <a:r>
              <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rPr>
              <a:t>暨2024年越南国际工业机械技术</a:t>
            </a:r>
            <a:endPar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a:p>
            <a:pPr algn="ctr">
              <a:lnSpc>
                <a:spcPct val="100000"/>
              </a:lnSpc>
            </a:pPr>
            <a:r>
              <a:rPr lang="zh-CN" altLang="en-US" sz="20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&amp; The International Exhibition on Industrial Machinery Equipment, </a:t>
            </a:r>
            <a:endParaRPr lang="zh-CN" altLang="en-US" sz="20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endParaRPr>
          </a:p>
          <a:p>
            <a:pPr algn="ctr">
              <a:lnSpc>
                <a:spcPct val="100000"/>
              </a:lnSpc>
            </a:pPr>
            <a:r>
              <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rPr>
              <a:t>设备展览会</a:t>
            </a:r>
            <a:endParaRPr lang="zh-CN" altLang="en-US" sz="5400" spc="-300" dirty="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cs typeface="思源黑体 Heavy" panose="020B0A00000000000000" charset="-122"/>
              <a:sym typeface="+mn-lt"/>
            </a:endParaRPr>
          </a:p>
          <a:p>
            <a:pPr algn="ctr">
              <a:lnSpc>
                <a:spcPct val="100000"/>
              </a:lnSpc>
            </a:pPr>
            <a:r>
              <a:rPr lang="zh-CN" altLang="en-US" sz="20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rPr>
              <a:t>Technology and Products </a:t>
            </a:r>
            <a:endParaRPr lang="zh-CN" altLang="en-US" sz="20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endParaRPr>
          </a:p>
          <a:p>
            <a:pPr algn="ctr">
              <a:lnSpc>
                <a:spcPct val="100000"/>
              </a:lnSpc>
            </a:pPr>
            <a:endParaRPr lang="zh-CN" altLang="en-US" sz="2000">
              <a:solidFill>
                <a:schemeClr val="bg1"/>
              </a:solidFill>
              <a:effectLst>
                <a:outerShdw blurRad="38100" dist="19050" dir="2700000" algn="tl" rotWithShape="0">
                  <a:schemeClr val="dk1">
                    <a:alpha val="40000"/>
                  </a:schemeClr>
                </a:outerShdw>
              </a:effectLst>
              <a:latin typeface="思源黑体 Heavy" panose="020B0A00000000000000" charset="-122"/>
              <a:ea typeface="思源黑体 Heavy" panose="020B0A00000000000000" charset="-122"/>
              <a:sym typeface="+mn-ea"/>
            </a:endParaRPr>
          </a:p>
        </p:txBody>
      </p:sp>
      <p:sp>
        <p:nvSpPr>
          <p:cNvPr id="27" name="矩形 26"/>
          <p:cNvSpPr/>
          <p:nvPr>
            <p:custDataLst>
              <p:tags r:id="rId2"/>
            </p:custDataLst>
          </p:nvPr>
        </p:nvSpPr>
        <p:spPr>
          <a:xfrm>
            <a:off x="4100830" y="5006340"/>
            <a:ext cx="4225925" cy="620395"/>
          </a:xfrm>
          <a:prstGeom prst="rect">
            <a:avLst/>
          </a:prstGeom>
        </p:spPr>
        <p:txBody>
          <a:bodyPr wrap="square">
            <a:noAutofit/>
          </a:bodyPr>
          <a:lstStyle/>
          <a:p>
            <a:pPr algn="just">
              <a:spcAft>
                <a:spcPts val="0"/>
              </a:spcAft>
            </a:pPr>
            <a:r>
              <a:rPr lang="zh-CN" altLang="en-US" sz="24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rPr>
              <a:t>广西东博会国际会展有限公司</a:t>
            </a:r>
            <a:endParaRPr lang="zh-CN" altLang="en-US" sz="2400" b="1" kern="100" dirty="0" smtClean="0">
              <a:solidFill>
                <a:schemeClr val="bg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648960" y="2459990"/>
            <a:ext cx="5013960" cy="1938020"/>
          </a:xfrm>
          <a:prstGeom prst="rect">
            <a:avLst/>
          </a:prstGeom>
          <a:noFill/>
        </p:spPr>
        <p:txBody>
          <a:bodyPr vert="horz" wrap="square" rtlCol="0">
            <a:spAutoFit/>
          </a:bodyPr>
          <a:lstStyle/>
          <a:p>
            <a:pPr algn="dist"/>
            <a:r>
              <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智能电子电器</a:t>
            </a:r>
            <a:endPar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a:p>
            <a:pPr algn="dist"/>
            <a:r>
              <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市场情况</a:t>
            </a:r>
            <a:endPar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altLang="zh-CN" sz="11500" dirty="0">
                <a:solidFill>
                  <a:schemeClr val="bg2"/>
                </a:solidFill>
                <a:latin typeface="思源黑体 Heavy" panose="020B0A00000000000000" charset="-122"/>
                <a:ea typeface="思源黑体 Heavy" panose="020B0A00000000000000" charset="-122"/>
                <a:cs typeface="+mn-ea"/>
                <a:sym typeface="+mn-lt"/>
              </a:rPr>
              <a:t>04</a:t>
            </a:r>
            <a:endParaRPr lang="en-US" altLang="zh-CN"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5038725" y="4055745"/>
            <a:ext cx="6384290" cy="662305"/>
          </a:xfrm>
          <a:prstGeom prst="rect">
            <a:avLst/>
          </a:prstGeom>
          <a:noFill/>
        </p:spPr>
        <p:txBody>
          <a:bodyPr vert="horz" wrap="square" rtlCol="0">
            <a:noAutofit/>
          </a:bodyPr>
          <a:lstStyle/>
          <a:p>
            <a:pPr algn="ctr">
              <a:lnSpc>
                <a:spcPct val="150000"/>
              </a:lnSpc>
            </a:pPr>
            <a:r>
              <a:rPr lang="zh-CN" altLang="en-US" sz="2400" dirty="0">
                <a:solidFill>
                  <a:schemeClr val="tx1">
                    <a:lumMod val="75000"/>
                    <a:lumOff val="25000"/>
                  </a:schemeClr>
                </a:solidFill>
                <a:cs typeface="+mn-ea"/>
                <a:sym typeface="+mn-lt"/>
              </a:rPr>
              <a:t>The state of the smart electronics market</a:t>
            </a:r>
            <a:endParaRPr lang="zh-CN" altLang="en-US" sz="24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515110" y="361950"/>
            <a:ext cx="2261870" cy="829945"/>
          </a:xfrm>
          <a:prstGeom prst="rect">
            <a:avLst/>
          </a:prstGeom>
          <a:noFill/>
        </p:spPr>
        <p:txBody>
          <a:bodyPr vert="horz" wrap="square" rtlCol="0">
            <a:spAutoFit/>
          </a:bodyPr>
          <a:lstStyle/>
          <a:p>
            <a:pPr algn="dist"/>
            <a:r>
              <a:rPr lang="zh-CN" altLang="en-US" sz="2400" b="1" dirty="0">
                <a:solidFill>
                  <a:schemeClr val="bg1"/>
                </a:solidFill>
                <a:cs typeface="+mn-ea"/>
                <a:sym typeface="+mn-lt"/>
              </a:rPr>
              <a:t>智能电子电器</a:t>
            </a:r>
            <a:endParaRPr lang="zh-CN" altLang="en-US" sz="2400" b="1" dirty="0">
              <a:solidFill>
                <a:schemeClr val="bg1"/>
              </a:solidFill>
              <a:cs typeface="+mn-ea"/>
              <a:sym typeface="+mn-lt"/>
            </a:endParaRPr>
          </a:p>
          <a:p>
            <a:pPr algn="dist"/>
            <a:r>
              <a:rPr lang="zh-CN" altLang="en-US" sz="2400" b="1" dirty="0">
                <a:solidFill>
                  <a:schemeClr val="bg1"/>
                </a:solidFill>
                <a:cs typeface="+mn-ea"/>
                <a:sym typeface="+mn-lt"/>
              </a:rPr>
              <a:t>市场情况</a:t>
            </a:r>
            <a:endParaRPr lang="zh-CN" altLang="en-US" sz="2400" b="1" dirty="0">
              <a:solidFill>
                <a:schemeClr val="bg1"/>
              </a:solidFill>
              <a:cs typeface="+mn-ea"/>
              <a:sym typeface="+mn-lt"/>
            </a:endParaRPr>
          </a:p>
        </p:txBody>
      </p:sp>
      <p:sp>
        <p:nvSpPr>
          <p:cNvPr id="2" name="圆角矩形 1"/>
          <p:cNvSpPr/>
          <p:nvPr>
            <p:custDataLst>
              <p:tags r:id="rId2"/>
            </p:custDataLst>
          </p:nvPr>
        </p:nvSpPr>
        <p:spPr>
          <a:xfrm>
            <a:off x="1767205" y="1975485"/>
            <a:ext cx="4004310" cy="4492625"/>
          </a:xfrm>
          <a:prstGeom prst="roundRect">
            <a:avLst>
              <a:gd name="adj" fmla="val 8465"/>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pic>
        <p:nvPicPr>
          <p:cNvPr id="3" name="图片 2" descr="C:/Users/NYX/Downloads/7967970_从下往上看的纽约摩天大楼.jpg7967970_从下往上看的纽约摩天大楼"/>
          <p:cNvPicPr>
            <a:picLocks noChangeAspect="1"/>
          </p:cNvPicPr>
          <p:nvPr>
            <p:custDataLst>
              <p:tags r:id="rId3"/>
            </p:custDataLst>
          </p:nvPr>
        </p:nvPicPr>
        <p:blipFill>
          <a:blip r:embed="rId4" cstate="print"/>
          <a:srcRect/>
          <a:stretch>
            <a:fillRect/>
          </a:stretch>
        </p:blipFill>
        <p:spPr>
          <a:xfrm>
            <a:off x="3356610" y="1231900"/>
            <a:ext cx="997585" cy="997585"/>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5"/>
            </p:custDataLst>
          </p:nvPr>
        </p:nvSpPr>
        <p:spPr>
          <a:xfrm>
            <a:off x="1952625" y="2355215"/>
            <a:ext cx="3794760" cy="6477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越南电子电器产品进口额较大</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2022年越南从中国进口电脑、电子产品、家电及零部件超330亿美元；2022年越南家电市场规模约130-150亿美元, 比上一年增长10%以上；越南国产家电市场占有率约80%，进口家电约占20%，其中80%智能家居产品靠进口。</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此外，越南电子产业链上游高度依赖进口，中国是越南的第一进口国。越南电子电器企业依赖进口中间品，并进行组装，如压缩机、电机、面板、集成电路、芯片、半导体、传感器、显示屏、塑料、锂电池、连接器连接线等零部件。</a:t>
            </a:r>
            <a:endParaRPr lang="zh-CN" altLang="en-US" sz="1400">
              <a:solidFill>
                <a:srgbClr val="2F3B2E"/>
              </a:solidFill>
              <a:sym typeface="+mn-ea"/>
            </a:endParaRPr>
          </a:p>
          <a:p>
            <a:pPr algn="l">
              <a:lnSpc>
                <a:spcPct val="150000"/>
              </a:lnSpc>
              <a:spcBef>
                <a:spcPct val="0"/>
              </a:spcBef>
              <a:spcAft>
                <a:spcPct val="0"/>
              </a:spcAft>
            </a:pPr>
            <a:endParaRPr lang="en-US" altLang="zh-CN" sz="1400">
              <a:solidFill>
                <a:srgbClr val="2F3B2E"/>
              </a:solidFill>
              <a:sym typeface="+mn-ea"/>
            </a:endParaRPr>
          </a:p>
        </p:txBody>
      </p:sp>
      <p:sp>
        <p:nvSpPr>
          <p:cNvPr id="5" name="圆角矩形 124"/>
          <p:cNvSpPr/>
          <p:nvPr>
            <p:custDataLst>
              <p:tags r:id="rId6"/>
            </p:custDataLst>
          </p:nvPr>
        </p:nvSpPr>
        <p:spPr>
          <a:xfrm>
            <a:off x="3753485" y="2141220"/>
            <a:ext cx="173355" cy="187325"/>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6" name="任意多边形 18"/>
          <p:cNvSpPr>
            <a:spLocks noChangeAspect="1"/>
          </p:cNvSpPr>
          <p:nvPr>
            <p:custDataLst>
              <p:tags r:id="rId7"/>
            </p:custDataLst>
          </p:nvPr>
        </p:nvSpPr>
        <p:spPr>
          <a:xfrm rot="8100000">
            <a:off x="3805555" y="2184400"/>
            <a:ext cx="93345" cy="7620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
        <p:nvSpPr>
          <p:cNvPr id="10" name="Freeform 20"/>
          <p:cNvSpPr>
            <a:spLocks noEditPoints="1"/>
          </p:cNvSpPr>
          <p:nvPr>
            <p:custDataLst>
              <p:tags r:id="rId8"/>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7"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6" name="圆角矩形 15"/>
          <p:cNvSpPr/>
          <p:nvPr>
            <p:custDataLst>
              <p:tags r:id="rId9"/>
            </p:custDataLst>
          </p:nvPr>
        </p:nvSpPr>
        <p:spPr>
          <a:xfrm>
            <a:off x="6642735" y="2028190"/>
            <a:ext cx="4004310" cy="4439285"/>
          </a:xfrm>
          <a:prstGeom prst="roundRect">
            <a:avLst>
              <a:gd name="adj" fmla="val 8465"/>
            </a:avLst>
          </a:pr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17" name="矩形 16"/>
          <p:cNvSpPr/>
          <p:nvPr>
            <p:custDataLst>
              <p:tags r:id="rId10"/>
            </p:custDataLst>
          </p:nvPr>
        </p:nvSpPr>
        <p:spPr>
          <a:xfrm>
            <a:off x="6828155" y="2407920"/>
            <a:ext cx="3794760" cy="640080"/>
          </a:xfrm>
          <a:prstGeom prst="rect">
            <a:avLst/>
          </a:prstGeom>
          <a:solidFill>
            <a:schemeClr val="bg2"/>
          </a:solid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越南南部地区是电子电器产业基地</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胡志明市及其周边省份区域，是越南全国家电及消费电子制造中心和消费强区。该区域经过十多年的家电发展史，积聚了一定的产业基础，形成了家电和消费电子研发、生产、组装、物流、进出口贸易的上下游产业链基础和产业亮点，集中了越南全国60%以上的生产组装产能企业，其区域性消费能力也占到全国家电及电子产品市场消费总值的一半。</a:t>
            </a:r>
            <a:endParaRPr lang="zh-CN" altLang="en-US" sz="1400">
              <a:solidFill>
                <a:srgbClr val="2F3B2E"/>
              </a:solidFill>
              <a:sym typeface="+mn-ea"/>
            </a:endParaRPr>
          </a:p>
        </p:txBody>
      </p:sp>
      <p:pic>
        <p:nvPicPr>
          <p:cNvPr id="11" name="图片 10" descr="C:/Users/NYX/Downloads/7967970_从下往上看的纽约摩天大楼.jpg7967970_从下往上看的纽约摩天大楼"/>
          <p:cNvPicPr>
            <a:picLocks noChangeAspect="1"/>
          </p:cNvPicPr>
          <p:nvPr>
            <p:custDataLst>
              <p:tags r:id="rId11"/>
            </p:custDataLst>
          </p:nvPr>
        </p:nvPicPr>
        <p:blipFill>
          <a:blip r:embed="rId4" cstate="print"/>
          <a:srcRect/>
          <a:stretch>
            <a:fillRect/>
          </a:stretch>
        </p:blipFill>
        <p:spPr>
          <a:xfrm>
            <a:off x="8063865" y="1231900"/>
            <a:ext cx="997585" cy="997585"/>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3" name="圆角矩形 124"/>
          <p:cNvSpPr/>
          <p:nvPr>
            <p:custDataLst>
              <p:tags r:id="rId12"/>
            </p:custDataLst>
          </p:nvPr>
        </p:nvSpPr>
        <p:spPr>
          <a:xfrm>
            <a:off x="8460740" y="2141220"/>
            <a:ext cx="173355" cy="187325"/>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5" name="任意多边形 18"/>
          <p:cNvSpPr>
            <a:spLocks noChangeAspect="1"/>
          </p:cNvSpPr>
          <p:nvPr>
            <p:custDataLst>
              <p:tags r:id="rId13"/>
            </p:custDataLst>
          </p:nvPr>
        </p:nvSpPr>
        <p:spPr>
          <a:xfrm rot="8100000">
            <a:off x="8512810" y="2184400"/>
            <a:ext cx="93345" cy="7620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515110" y="361950"/>
            <a:ext cx="2261870" cy="829945"/>
          </a:xfrm>
          <a:prstGeom prst="rect">
            <a:avLst/>
          </a:prstGeom>
          <a:noFill/>
        </p:spPr>
        <p:txBody>
          <a:bodyPr vert="horz" wrap="square" rtlCol="0">
            <a:spAutoFit/>
          </a:bodyPr>
          <a:lstStyle/>
          <a:p>
            <a:pPr algn="dist"/>
            <a:r>
              <a:rPr lang="zh-CN" altLang="en-US" sz="2400" b="1" dirty="0">
                <a:solidFill>
                  <a:schemeClr val="bg1"/>
                </a:solidFill>
                <a:cs typeface="+mn-ea"/>
                <a:sym typeface="+mn-lt"/>
              </a:rPr>
              <a:t>智能电子电器</a:t>
            </a:r>
            <a:endParaRPr lang="zh-CN" altLang="en-US" sz="2400" b="1" dirty="0">
              <a:solidFill>
                <a:schemeClr val="bg1"/>
              </a:solidFill>
              <a:cs typeface="+mn-ea"/>
              <a:sym typeface="+mn-lt"/>
            </a:endParaRPr>
          </a:p>
          <a:p>
            <a:pPr algn="dist"/>
            <a:r>
              <a:rPr lang="zh-CN" altLang="en-US" sz="2400" b="1" dirty="0">
                <a:solidFill>
                  <a:schemeClr val="bg1"/>
                </a:solidFill>
                <a:cs typeface="+mn-ea"/>
                <a:sym typeface="+mn-lt"/>
              </a:rPr>
              <a:t>市场情况</a:t>
            </a:r>
            <a:endParaRPr lang="zh-CN" altLang="en-US" sz="2400" b="1" dirty="0">
              <a:solidFill>
                <a:schemeClr val="bg1"/>
              </a:solidFill>
              <a:cs typeface="+mn-ea"/>
              <a:sym typeface="+mn-lt"/>
            </a:endParaRPr>
          </a:p>
        </p:txBody>
      </p:sp>
      <p:sp>
        <p:nvSpPr>
          <p:cNvPr id="89" name="圆角矩形 88"/>
          <p:cNvSpPr/>
          <p:nvPr>
            <p:custDataLst>
              <p:tags r:id="rId2"/>
            </p:custDataLst>
          </p:nvPr>
        </p:nvSpPr>
        <p:spPr>
          <a:xfrm>
            <a:off x="1898015" y="2016760"/>
            <a:ext cx="3942080" cy="4010025"/>
          </a:xfrm>
          <a:prstGeom prst="roundRect">
            <a:avLst>
              <a:gd name="adj" fmla="val 8465"/>
            </a:avLst>
          </a:prstGeom>
          <a:solidFill>
            <a:schemeClr val="tx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90" name="矩形 89"/>
          <p:cNvSpPr/>
          <p:nvPr>
            <p:custDataLst>
              <p:tags r:id="rId3"/>
            </p:custDataLst>
          </p:nvPr>
        </p:nvSpPr>
        <p:spPr>
          <a:xfrm>
            <a:off x="2056130" y="2376805"/>
            <a:ext cx="3692525" cy="80772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越南智能电子电器消费需求旺盛</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越南是当今全球经济增长最快的国家之一，也是全球电子电器消费增速最快的5个国家之一,年均增幅达1 0 - 2 0 %；而且越南人口结构年轻化，35岁以下人口占总人口 55.6%，新家庭数量多，中产阶级比例逐年递增，对智能家居产品、移动电子产品、家居用品消费需求旺盛。</a:t>
            </a:r>
            <a:endParaRPr lang="zh-CN" altLang="en-US" sz="1400">
              <a:solidFill>
                <a:srgbClr val="2F3B2E"/>
              </a:solidFill>
              <a:sym typeface="+mn-ea"/>
            </a:endParaRPr>
          </a:p>
        </p:txBody>
      </p:sp>
      <p:sp>
        <p:nvSpPr>
          <p:cNvPr id="97" name="圆角矩形 96"/>
          <p:cNvSpPr/>
          <p:nvPr>
            <p:custDataLst>
              <p:tags r:id="rId4"/>
            </p:custDataLst>
          </p:nvPr>
        </p:nvSpPr>
        <p:spPr>
          <a:xfrm>
            <a:off x="6829425" y="2016760"/>
            <a:ext cx="3817620" cy="4037965"/>
          </a:xfrm>
          <a:prstGeom prst="roundRect">
            <a:avLst>
              <a:gd name="adj" fmla="val 846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98" name="矩形 97"/>
          <p:cNvSpPr/>
          <p:nvPr>
            <p:custDataLst>
              <p:tags r:id="rId5"/>
            </p:custDataLst>
          </p:nvPr>
        </p:nvSpPr>
        <p:spPr>
          <a:xfrm>
            <a:off x="7035800" y="2376805"/>
            <a:ext cx="3521075" cy="6477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中国电子电器品牌在越南备受欢迎</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中国的电视、手机、智能手表、家居设备、健康监测装置、扫地机、吸尘器、厨房小家电、空气净化器、充电器、耳机、监控设备、蓝牙音箱、吸尘器等，在越南市场上有很高的需求，并且价格相对较低，因此受到了消费者的欢迎。目前，越南最受欢迎的“中国制造</a:t>
            </a:r>
            <a:r>
              <a:rPr lang="en-US" altLang="zh-CN" sz="1400">
                <a:solidFill>
                  <a:srgbClr val="2F3B2E"/>
                </a:solidFill>
                <a:sym typeface="+mn-ea"/>
              </a:rPr>
              <a:t>“</a:t>
            </a:r>
            <a:r>
              <a:rPr lang="zh-CN" altLang="en-US" sz="1400">
                <a:solidFill>
                  <a:srgbClr val="2F3B2E"/>
                </a:solidFill>
                <a:sym typeface="+mn-ea"/>
              </a:rPr>
              <a:t>有：美的、小熊、华为、小米、安克等品牌。</a:t>
            </a:r>
            <a:endParaRPr lang="zh-CN" altLang="en-US" sz="1400">
              <a:solidFill>
                <a:srgbClr val="2F3B2E"/>
              </a:solidFill>
              <a:sym typeface="+mn-ea"/>
            </a:endParaRPr>
          </a:p>
        </p:txBody>
      </p:sp>
      <p:pic>
        <p:nvPicPr>
          <p:cNvPr id="100" name="图片 99" descr="C:/Users/NYX/Downloads/7968544_上海都市黄昏观.jpg7968544_上海都市黄昏观"/>
          <p:cNvPicPr>
            <a:picLocks noChangeAspect="1"/>
          </p:cNvPicPr>
          <p:nvPr>
            <p:custDataLst>
              <p:tags r:id="rId6"/>
            </p:custDataLst>
          </p:nvPr>
        </p:nvPicPr>
        <p:blipFill>
          <a:blip r:embed="rId7" cstate="print"/>
          <a:srcRect/>
          <a:stretch>
            <a:fillRect/>
          </a:stretch>
        </p:blipFill>
        <p:spPr>
          <a:xfrm>
            <a:off x="8115935" y="121983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grpSp>
        <p:nvGrpSpPr>
          <p:cNvPr id="18" name="组合 17"/>
          <p:cNvGrpSpPr/>
          <p:nvPr>
            <p:custDataLst>
              <p:tags r:id="rId8"/>
            </p:custDataLst>
          </p:nvPr>
        </p:nvGrpSpPr>
        <p:grpSpPr>
          <a:xfrm>
            <a:off x="8554085" y="2179955"/>
            <a:ext cx="201930" cy="201930"/>
            <a:chOff x="15207" y="3013"/>
            <a:chExt cx="318" cy="318"/>
          </a:xfrm>
        </p:grpSpPr>
        <p:sp>
          <p:nvSpPr>
            <p:cNvPr id="114" name="圆角矩形 124"/>
            <p:cNvSpPr/>
            <p:nvPr>
              <p:custDataLst>
                <p:tags r:id="rId9"/>
              </p:custDataLst>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15" name="任意多边形 18"/>
            <p:cNvSpPr>
              <a:spLocks noChangeAspect="1"/>
            </p:cNvSpPr>
            <p:nvPr>
              <p:custDataLst>
                <p:tags r:id="rId10"/>
              </p:custDataLst>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grpSp>
      <p:sp>
        <p:nvSpPr>
          <p:cNvPr id="10" name="Freeform 20"/>
          <p:cNvSpPr>
            <a:spLocks noEditPoints="1"/>
          </p:cNvSpPr>
          <p:nvPr>
            <p:custDataLst>
              <p:tags r:id="rId11"/>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7"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pic>
        <p:nvPicPr>
          <p:cNvPr id="17" name="图片 16" descr="C:/Users/NYX/Downloads/7968544_上海都市黄昏观.jpg7968544_上海都市黄昏观"/>
          <p:cNvPicPr>
            <a:picLocks noChangeAspect="1"/>
          </p:cNvPicPr>
          <p:nvPr>
            <p:custDataLst>
              <p:tags r:id="rId12"/>
            </p:custDataLst>
          </p:nvPr>
        </p:nvPicPr>
        <p:blipFill>
          <a:blip r:embed="rId7" cstate="print"/>
          <a:srcRect/>
          <a:stretch>
            <a:fillRect/>
          </a:stretch>
        </p:blipFill>
        <p:spPr>
          <a:xfrm>
            <a:off x="3166745" y="119189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grpSp>
        <p:nvGrpSpPr>
          <p:cNvPr id="19" name="组合 18"/>
          <p:cNvGrpSpPr/>
          <p:nvPr>
            <p:custDataLst>
              <p:tags r:id="rId13"/>
            </p:custDataLst>
          </p:nvPr>
        </p:nvGrpSpPr>
        <p:grpSpPr>
          <a:xfrm>
            <a:off x="3604895" y="2152015"/>
            <a:ext cx="201930" cy="201930"/>
            <a:chOff x="15207" y="3013"/>
            <a:chExt cx="318" cy="318"/>
          </a:xfrm>
        </p:grpSpPr>
        <p:sp>
          <p:nvSpPr>
            <p:cNvPr id="20" name="圆角矩形 124"/>
            <p:cNvSpPr/>
            <p:nvPr>
              <p:custDataLst>
                <p:tags r:id="rId14"/>
              </p:custDataLst>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21" name="任意多边形 18"/>
            <p:cNvSpPr>
              <a:spLocks noChangeAspect="1"/>
            </p:cNvSpPr>
            <p:nvPr>
              <p:custDataLst>
                <p:tags r:id="rId15"/>
              </p:custDataLst>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gr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p:nvPr>
            <p:ph type="body" idx="5"/>
          </p:nvPr>
        </p:nvSpPr>
        <p:spPr/>
        <p:txBody>
          <a:bodyPr/>
          <a:p>
            <a:endParaRPr lang="zh-CN" altLang="en-US"/>
          </a:p>
        </p:txBody>
      </p:sp>
      <p:sp>
        <p:nvSpPr>
          <p:cNvPr id="3" name="标题 2"/>
          <p:cNvSpPr/>
          <p:nvPr>
            <p:ph type="title" idx="4"/>
          </p:nvPr>
        </p:nvSpPr>
        <p:spPr/>
        <p:txBody>
          <a:bodyPr/>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78475" y="2559685"/>
            <a:ext cx="5235575" cy="1568450"/>
          </a:xfrm>
          <a:prstGeom prst="rect">
            <a:avLst/>
          </a:prstGeom>
          <a:noFill/>
        </p:spPr>
        <p:txBody>
          <a:bodyPr vert="horz" wrap="square" rtlCol="0">
            <a:spAutoFit/>
          </a:bodyPr>
          <a:lstStyle/>
          <a:p>
            <a:pPr algn="dist"/>
            <a:r>
              <a:rPr lang="zh-CN" altLang="en-US" sz="4800" b="1" dirty="0">
                <a:solidFill>
                  <a:schemeClr val="tx1"/>
                </a:solidFill>
                <a:latin typeface="思源黑体 Heavy" panose="020B0A00000000000000" charset="-122"/>
                <a:ea typeface="思源黑体 Heavy" panose="020B0A00000000000000" charset="-122"/>
                <a:cs typeface="+mn-ea"/>
                <a:sym typeface="+mn-lt"/>
              </a:rPr>
              <a:t>越南汽车及零部件市场情况</a:t>
            </a:r>
            <a:endParaRPr lang="zh-CN" altLang="en-US" sz="4800" b="1" dirty="0">
              <a:solidFill>
                <a:schemeClr val="tx1"/>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altLang="zh-CN" sz="11500" dirty="0">
                <a:solidFill>
                  <a:schemeClr val="bg2"/>
                </a:solidFill>
                <a:latin typeface="思源黑体 Heavy" panose="020B0A00000000000000" charset="-122"/>
                <a:ea typeface="思源黑体 Heavy" panose="020B0A00000000000000" charset="-122"/>
                <a:cs typeface="+mn-ea"/>
                <a:sym typeface="+mn-lt"/>
              </a:rPr>
              <a:t>05</a:t>
            </a:r>
            <a:endParaRPr lang="en-US" altLang="zh-CN"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5038725" y="3975100"/>
            <a:ext cx="6384290" cy="662305"/>
          </a:xfrm>
          <a:prstGeom prst="rect">
            <a:avLst/>
          </a:prstGeom>
          <a:noFill/>
        </p:spPr>
        <p:txBody>
          <a:bodyPr vert="horz" wrap="square" rtlCol="0">
            <a:noAutofit/>
          </a:bodyPr>
          <a:lstStyle/>
          <a:p>
            <a:pPr algn="ctr">
              <a:lnSpc>
                <a:spcPct val="150000"/>
              </a:lnSpc>
            </a:pPr>
            <a:r>
              <a:rPr lang="zh-CN" altLang="en-US" sz="2400" dirty="0">
                <a:solidFill>
                  <a:schemeClr val="tx1"/>
                </a:solidFill>
                <a:cs typeface="+mn-ea"/>
                <a:sym typeface="+mn-lt"/>
              </a:rPr>
              <a:t>Vietnam's automotive and parts market</a:t>
            </a:r>
            <a:endParaRPr lang="zh-CN" altLang="en-US" sz="2400" dirty="0">
              <a:solidFill>
                <a:schemeClr val="tx1"/>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7" name="椭圆 6"/>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54150" y="361950"/>
            <a:ext cx="584708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越南汽车及零部件市场情况</a:t>
            </a:r>
            <a:endParaRPr lang="zh-CN" altLang="en-US" sz="3600" b="1" dirty="0">
              <a:solidFill>
                <a:schemeClr val="bg1"/>
              </a:solidFill>
              <a:cs typeface="+mn-ea"/>
              <a:sym typeface="+mn-lt"/>
            </a:endParaRPr>
          </a:p>
        </p:txBody>
      </p:sp>
      <p:sp>
        <p:nvSpPr>
          <p:cNvPr id="89" name="圆角矩形 88"/>
          <p:cNvSpPr/>
          <p:nvPr>
            <p:custDataLst>
              <p:tags r:id="rId2"/>
            </p:custDataLst>
          </p:nvPr>
        </p:nvSpPr>
        <p:spPr>
          <a:xfrm>
            <a:off x="153035" y="2016760"/>
            <a:ext cx="3369945" cy="3917315"/>
          </a:xfrm>
          <a:prstGeom prst="roundRect">
            <a:avLst>
              <a:gd name="adj" fmla="val 8465"/>
            </a:avLst>
          </a:prstGeom>
          <a:solidFill>
            <a:schemeClr val="tx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sp>
        <p:nvSpPr>
          <p:cNvPr id="90" name="矩形 89"/>
          <p:cNvSpPr/>
          <p:nvPr>
            <p:custDataLst>
              <p:tags r:id="rId3"/>
            </p:custDataLst>
          </p:nvPr>
        </p:nvSpPr>
        <p:spPr>
          <a:xfrm>
            <a:off x="200660" y="2376805"/>
            <a:ext cx="3265805" cy="80772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b="1">
                <a:solidFill>
                  <a:srgbClr val="2F3B2E"/>
                </a:solidFill>
                <a:sym typeface="+mn-ea"/>
              </a:rPr>
              <a:t>越南汽车市场规模可观销量大幅增长</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据数据统计，越南的汽车拥有率为平均每1000人23辆。中国是越南进口汽车的主要来源国之一。2023年越南新能源乘用车销量达到1.8万辆左右。中国品牌占据越南汽车市场约50%，同比上涨900%。2023-2032年越南电动车年销量平均增长率将达到25.8%。越南汽车制造协会预计，到2028年越南电动汽车市场体量为100万辆，2040年增长到350万辆。</a:t>
            </a:r>
            <a:endParaRPr lang="zh-CN" altLang="en-US" sz="1400">
              <a:solidFill>
                <a:srgbClr val="2F3B2E"/>
              </a:solidFill>
              <a:sym typeface="+mn-ea"/>
            </a:endParaRPr>
          </a:p>
        </p:txBody>
      </p:sp>
      <p:pic>
        <p:nvPicPr>
          <p:cNvPr id="92" name="图片 91" descr="C:/Users/NYX/Downloads/7967204_广州城市天际线科技时尚未来道路公路.jpg7967204_广州城市天际线科技时尚未来道路公路"/>
          <p:cNvPicPr>
            <a:picLocks noChangeAspect="1"/>
          </p:cNvPicPr>
          <p:nvPr>
            <p:custDataLst>
              <p:tags r:id="rId4"/>
            </p:custDataLst>
          </p:nvPr>
        </p:nvPicPr>
        <p:blipFill>
          <a:blip r:embed="rId5" cstate="print"/>
          <a:srcRect/>
          <a:stretch>
            <a:fillRect/>
          </a:stretch>
        </p:blipFill>
        <p:spPr>
          <a:xfrm>
            <a:off x="1281430" y="125285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97" name="圆角矩形 96"/>
          <p:cNvSpPr/>
          <p:nvPr>
            <p:custDataLst>
              <p:tags r:id="rId6"/>
            </p:custDataLst>
          </p:nvPr>
        </p:nvSpPr>
        <p:spPr>
          <a:xfrm>
            <a:off x="7149465" y="1023620"/>
            <a:ext cx="4874260" cy="2586355"/>
          </a:xfrm>
          <a:prstGeom prst="roundRect">
            <a:avLst>
              <a:gd name="adj" fmla="val 8465"/>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sp>
        <p:nvSpPr>
          <p:cNvPr id="98" name="矩形 97"/>
          <p:cNvSpPr/>
          <p:nvPr>
            <p:custDataLst>
              <p:tags r:id="rId7"/>
            </p:custDataLst>
          </p:nvPr>
        </p:nvSpPr>
        <p:spPr>
          <a:xfrm>
            <a:off x="7238365" y="1282065"/>
            <a:ext cx="4629150" cy="6477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b="1">
                <a:solidFill>
                  <a:srgbClr val="2F3B2E"/>
                </a:solidFill>
                <a:sym typeface="+mn-ea"/>
              </a:rPr>
              <a:t>当地零部件缺乏中国零部件潜力巨大</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中国是越南第三大汽车供应市场，2023年前11个月销量为9,843辆，价值超过3.6亿美元。随着中国汽车质量的提升和口碑的建立，中国汽车品牌在欧美市场取得成功后，越南消费者将对中国品牌建立起信心。此时，中国汽车品牌可以借助口碑的影响力，在越南市场直接建立工厂，以满足当地市场需求。</a:t>
            </a:r>
            <a:endParaRPr lang="zh-CN" altLang="en-US" sz="1400">
              <a:solidFill>
                <a:srgbClr val="2F3B2E"/>
              </a:solidFill>
              <a:sym typeface="+mn-ea"/>
            </a:endParaRPr>
          </a:p>
        </p:txBody>
      </p:sp>
      <p:pic>
        <p:nvPicPr>
          <p:cNvPr id="100" name="图片 99" descr="C:/Users/NYX/Downloads/7968544_上海都市黄昏观.jpg7968544_上海都市黄昏观"/>
          <p:cNvPicPr>
            <a:picLocks noChangeAspect="1"/>
          </p:cNvPicPr>
          <p:nvPr>
            <p:custDataLst>
              <p:tags r:id="rId8"/>
            </p:custDataLst>
          </p:nvPr>
        </p:nvPicPr>
        <p:blipFill>
          <a:blip r:embed="rId9" cstate="print"/>
          <a:srcRect/>
          <a:stretch>
            <a:fillRect/>
          </a:stretch>
        </p:blipFill>
        <p:spPr>
          <a:xfrm>
            <a:off x="9116695" y="23558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10" name="圆角矩形 109"/>
          <p:cNvSpPr/>
          <p:nvPr>
            <p:custDataLst>
              <p:tags r:id="rId10"/>
            </p:custDataLst>
          </p:nvPr>
        </p:nvSpPr>
        <p:spPr>
          <a:xfrm>
            <a:off x="1719580" y="2218690"/>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11" name="任意多边形 110"/>
          <p:cNvSpPr>
            <a:spLocks noChangeAspect="1"/>
          </p:cNvSpPr>
          <p:nvPr>
            <p:custDataLst>
              <p:tags r:id="rId11"/>
            </p:custDataLst>
          </p:nvPr>
        </p:nvSpPr>
        <p:spPr>
          <a:xfrm rot="8100000">
            <a:off x="1769745" y="2277745"/>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grpSp>
        <p:nvGrpSpPr>
          <p:cNvPr id="18" name="组合 17"/>
          <p:cNvGrpSpPr/>
          <p:nvPr>
            <p:custDataLst>
              <p:tags r:id="rId12"/>
            </p:custDataLst>
          </p:nvPr>
        </p:nvGrpSpPr>
        <p:grpSpPr>
          <a:xfrm>
            <a:off x="9554845" y="1195705"/>
            <a:ext cx="201930" cy="201930"/>
            <a:chOff x="15207" y="3013"/>
            <a:chExt cx="318" cy="318"/>
          </a:xfrm>
        </p:grpSpPr>
        <p:sp>
          <p:nvSpPr>
            <p:cNvPr id="114" name="圆角矩形 124"/>
            <p:cNvSpPr/>
            <p:nvPr>
              <p:custDataLst>
                <p:tags r:id="rId13"/>
              </p:custDataLst>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15" name="任意多边形 18"/>
            <p:cNvSpPr>
              <a:spLocks noChangeAspect="1"/>
            </p:cNvSpPr>
            <p:nvPr>
              <p:custDataLst>
                <p:tags r:id="rId14"/>
              </p:custDataLst>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grpSp>
      <p:sp>
        <p:nvSpPr>
          <p:cNvPr id="2" name="圆角矩形 1"/>
          <p:cNvSpPr/>
          <p:nvPr>
            <p:custDataLst>
              <p:tags r:id="rId15"/>
            </p:custDataLst>
          </p:nvPr>
        </p:nvSpPr>
        <p:spPr>
          <a:xfrm>
            <a:off x="3665220" y="1981835"/>
            <a:ext cx="3369945" cy="3951605"/>
          </a:xfrm>
          <a:prstGeom prst="roundRect">
            <a:avLst>
              <a:gd name="adj" fmla="val 846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pic>
        <p:nvPicPr>
          <p:cNvPr id="3" name="图片 2" descr="C:/Users/NYX/Downloads/7967970_从下往上看的纽约摩天大楼.jpg7967970_从下往上看的纽约摩天大楼"/>
          <p:cNvPicPr>
            <a:picLocks noChangeAspect="1"/>
          </p:cNvPicPr>
          <p:nvPr>
            <p:custDataLst>
              <p:tags r:id="rId16"/>
            </p:custDataLst>
          </p:nvPr>
        </p:nvPicPr>
        <p:blipFill>
          <a:blip r:embed="rId17" cstate="print"/>
          <a:srcRect/>
          <a:stretch>
            <a:fillRect/>
          </a:stretch>
        </p:blipFill>
        <p:spPr>
          <a:xfrm>
            <a:off x="4727575" y="125285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18"/>
            </p:custDataLst>
          </p:nvPr>
        </p:nvSpPr>
        <p:spPr>
          <a:xfrm>
            <a:off x="3766185" y="2361565"/>
            <a:ext cx="3161665" cy="6477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b="1">
                <a:solidFill>
                  <a:srgbClr val="2F3B2E"/>
                </a:solidFill>
                <a:sym typeface="+mn-ea"/>
              </a:rPr>
              <a:t>中国品牌建立好口碑</a:t>
            </a:r>
            <a:endParaRPr lang="zh-CN" altLang="en-US" sz="1600" b="1">
              <a:solidFill>
                <a:srgbClr val="2F3B2E"/>
              </a:solidFill>
              <a:sym typeface="+mn-ea"/>
            </a:endParaRPr>
          </a:p>
          <a:p>
            <a:pPr algn="l">
              <a:lnSpc>
                <a:spcPct val="150000"/>
              </a:lnSpc>
              <a:spcBef>
                <a:spcPct val="0"/>
              </a:spcBef>
              <a:spcAft>
                <a:spcPct val="0"/>
              </a:spcAft>
            </a:pPr>
            <a:r>
              <a:rPr lang="zh-CN" altLang="en-US" sz="1600" b="1">
                <a:solidFill>
                  <a:srgbClr val="2F3B2E"/>
                </a:solidFill>
                <a:sym typeface="+mn-ea"/>
              </a:rPr>
              <a:t>中越汽车贸易往来更紧密</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中国是越南第三大汽车供应市场，2023年前11个月销量为9,843辆，价值超过3.6亿美元。随着中国汽车质量的提升和口碑的建立，中国汽车品牌在欧美市场取得成功后，越南消费者将对中国品牌建立起信心。此时，中国汽车品牌可以借助口碑的影响力，在越南市场直接建立工厂，以满足当地市场需求。</a:t>
            </a:r>
            <a:endParaRPr lang="zh-CN" altLang="en-US" sz="1400">
              <a:solidFill>
                <a:srgbClr val="2F3B2E"/>
              </a:solidFill>
              <a:sym typeface="+mn-ea"/>
            </a:endParaRPr>
          </a:p>
        </p:txBody>
      </p:sp>
      <p:sp>
        <p:nvSpPr>
          <p:cNvPr id="5" name="圆角矩形 124"/>
          <p:cNvSpPr/>
          <p:nvPr>
            <p:custDataLst>
              <p:tags r:id="rId19"/>
            </p:custDataLst>
          </p:nvPr>
        </p:nvSpPr>
        <p:spPr>
          <a:xfrm>
            <a:off x="5148580" y="220281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6" name="任意多边形 18"/>
          <p:cNvSpPr>
            <a:spLocks noChangeAspect="1"/>
          </p:cNvSpPr>
          <p:nvPr>
            <p:custDataLst>
              <p:tags r:id="rId20"/>
            </p:custDataLst>
          </p:nvPr>
        </p:nvSpPr>
        <p:spPr>
          <a:xfrm rot="8100000">
            <a:off x="5201285" y="226314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10" name="Freeform 20"/>
          <p:cNvSpPr>
            <a:spLocks noEditPoints="1"/>
          </p:cNvSpPr>
          <p:nvPr>
            <p:custDataLst>
              <p:tags r:id="rId21"/>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14" name="圆角矩形 13"/>
          <p:cNvSpPr/>
          <p:nvPr>
            <p:custDataLst>
              <p:tags r:id="rId22"/>
            </p:custDataLst>
          </p:nvPr>
        </p:nvSpPr>
        <p:spPr>
          <a:xfrm>
            <a:off x="7157085" y="3942715"/>
            <a:ext cx="4863465" cy="2837815"/>
          </a:xfrm>
          <a:prstGeom prst="roundRect">
            <a:avLst>
              <a:gd name="adj" fmla="val 8465"/>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pic>
        <p:nvPicPr>
          <p:cNvPr id="16" name="图片 15" descr="C:/Users/NYX/Downloads/7805733_黑白现代简约的美术馆艺术馆结构特写.jpg7805733_黑白现代简约的美术馆艺术馆结构特写"/>
          <p:cNvPicPr>
            <a:picLocks noChangeAspect="1"/>
          </p:cNvPicPr>
          <p:nvPr>
            <p:custDataLst>
              <p:tags r:id="rId23"/>
            </p:custDataLst>
          </p:nvPr>
        </p:nvPicPr>
        <p:blipFill>
          <a:blip r:embed="rId24" cstate="print"/>
          <a:srcRect/>
          <a:stretch>
            <a:fillRect/>
          </a:stretch>
        </p:blipFill>
        <p:spPr>
          <a:xfrm>
            <a:off x="9116695" y="329120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7" name="圆角矩形 124"/>
          <p:cNvSpPr/>
          <p:nvPr>
            <p:custDataLst>
              <p:tags r:id="rId25"/>
            </p:custDataLst>
          </p:nvPr>
        </p:nvSpPr>
        <p:spPr>
          <a:xfrm>
            <a:off x="9554845" y="424243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9" name="任意多边形 18"/>
          <p:cNvSpPr>
            <a:spLocks noChangeAspect="1"/>
          </p:cNvSpPr>
          <p:nvPr>
            <p:custDataLst>
              <p:tags r:id="rId26"/>
            </p:custDataLst>
          </p:nvPr>
        </p:nvSpPr>
        <p:spPr>
          <a:xfrm rot="8100000">
            <a:off x="9605645" y="430149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20" name="矩形 19"/>
          <p:cNvSpPr/>
          <p:nvPr>
            <p:custDataLst>
              <p:tags r:id="rId27"/>
            </p:custDataLst>
          </p:nvPr>
        </p:nvSpPr>
        <p:spPr>
          <a:xfrm>
            <a:off x="7193915" y="4349115"/>
            <a:ext cx="4742815" cy="6477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b="1">
                <a:solidFill>
                  <a:srgbClr val="2F3B2E"/>
                </a:solidFill>
                <a:sym typeface="+mn-ea"/>
              </a:rPr>
              <a:t>纯电动汽车税率低配套设施需要外来投资</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从2022年3月1日起，越南政府将为纯电动汽车实施为期3年的注册费零收费，在后续两年内注册费仅为同等座位数汽油车的50%等优惠政策。纯电动汽车的特别消费税税率也降至1%-3%，有效期至2027年2月底。鉴于越南当前电动汽车的市场需求，电动汽车生产制造、组装供应链环节将会是外国投资者抢占越南汽车市场先机的倾向选择。</a:t>
            </a:r>
            <a:endParaRPr lang="zh-CN" altLang="en-US" sz="1400">
              <a:solidFill>
                <a:srgbClr val="2F3B2E"/>
              </a:solidFill>
              <a:sym typeface="+mn-ea"/>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5"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1"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28"/>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圆角矩形 88"/>
          <p:cNvSpPr/>
          <p:nvPr>
            <p:custDataLst>
              <p:tags r:id="rId1"/>
            </p:custDataLst>
          </p:nvPr>
        </p:nvSpPr>
        <p:spPr>
          <a:xfrm>
            <a:off x="244475" y="2016760"/>
            <a:ext cx="3730625" cy="4010025"/>
          </a:xfrm>
          <a:prstGeom prst="roundRect">
            <a:avLst>
              <a:gd name="adj" fmla="val 8465"/>
            </a:avLst>
          </a:prstGeom>
          <a:solidFill>
            <a:schemeClr val="tx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sp>
        <p:nvSpPr>
          <p:cNvPr id="90" name="矩形 89"/>
          <p:cNvSpPr/>
          <p:nvPr>
            <p:custDataLst>
              <p:tags r:id="rId2"/>
            </p:custDataLst>
          </p:nvPr>
        </p:nvSpPr>
        <p:spPr>
          <a:xfrm>
            <a:off x="281940" y="2376805"/>
            <a:ext cx="3692525" cy="80772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b="1">
                <a:solidFill>
                  <a:srgbClr val="2F3B2E"/>
                </a:solidFill>
                <a:sym typeface="+mn-ea"/>
              </a:rPr>
              <a:t>销量下降影响因素多制造业短板较明显</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新能源汽车的销售也可能因低收入和缺乏激励措施而下降。对于吸引整车投资，越南竞争不过泰国，几乎是所有跨国车企的共识，有些观点认为是越南缺少熟练产业工人，但归根结底是缺乏汽车制造产业群，没有对制造业人才的需求，就算培养了，也找不到就业途径，这让培养环节无法兑现商业利益。与此同时，基础设施的不完善也是车企在越南造厂的一大阻碍，越南尚未入夏的时候，就因为干旱和高温发生了大面积的缺电无疑会影响到生产。</a:t>
            </a:r>
            <a:endParaRPr lang="zh-CN" altLang="en-US" sz="1400">
              <a:solidFill>
                <a:srgbClr val="2F3B2E"/>
              </a:solidFill>
              <a:sym typeface="+mn-ea"/>
            </a:endParaRPr>
          </a:p>
        </p:txBody>
      </p:sp>
      <p:pic>
        <p:nvPicPr>
          <p:cNvPr id="92" name="图片 91" descr="C:/Users/NYX/Downloads/7967204_广州城市天际线科技时尚未来道路公路.jpg7967204_广州城市天际线科技时尚未来道路公路"/>
          <p:cNvPicPr>
            <a:picLocks noChangeAspect="1"/>
          </p:cNvPicPr>
          <p:nvPr>
            <p:custDataLst>
              <p:tags r:id="rId3"/>
            </p:custDataLst>
          </p:nvPr>
        </p:nvPicPr>
        <p:blipFill>
          <a:blip r:embed="rId4" cstate="print"/>
          <a:srcRect/>
          <a:stretch>
            <a:fillRect/>
          </a:stretch>
        </p:blipFill>
        <p:spPr>
          <a:xfrm>
            <a:off x="1372870" y="125285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97" name="圆角矩形 96"/>
          <p:cNvSpPr/>
          <p:nvPr>
            <p:custDataLst>
              <p:tags r:id="rId5"/>
            </p:custDataLst>
          </p:nvPr>
        </p:nvSpPr>
        <p:spPr>
          <a:xfrm>
            <a:off x="8297545" y="1988820"/>
            <a:ext cx="3637280" cy="4037965"/>
          </a:xfrm>
          <a:prstGeom prst="roundRect">
            <a:avLst>
              <a:gd name="adj" fmla="val 846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sp>
        <p:nvSpPr>
          <p:cNvPr id="98" name="矩形 97"/>
          <p:cNvSpPr/>
          <p:nvPr>
            <p:custDataLst>
              <p:tags r:id="rId6"/>
            </p:custDataLst>
          </p:nvPr>
        </p:nvSpPr>
        <p:spPr>
          <a:xfrm>
            <a:off x="8414385" y="2350135"/>
            <a:ext cx="3453130" cy="6477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b="1">
                <a:solidFill>
                  <a:srgbClr val="2F3B2E"/>
                </a:solidFill>
                <a:sym typeface="+mn-ea"/>
              </a:rPr>
              <a:t>中国车企进军越南市场成功案例</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2023年10月22日，由神龙汽车公司出口的标致408X在越南正式上市。中国出口到越南的汽车，除了商用车外，小汽车品牌主要是华晨，北汽，众泰等。12月16日，领克宣布正式进驻越南市场，越南首家领克空间于河内开业，并将开售领克09、领克05和领克01三款车型。</a:t>
            </a:r>
            <a:endParaRPr lang="zh-CN" altLang="en-US" sz="1400">
              <a:solidFill>
                <a:srgbClr val="2F3B2E"/>
              </a:solidFill>
              <a:sym typeface="+mn-ea"/>
            </a:endParaRPr>
          </a:p>
        </p:txBody>
      </p:sp>
      <p:pic>
        <p:nvPicPr>
          <p:cNvPr id="100" name="图片 99" descr="C:/Users/NYX/Downloads/7968544_上海都市黄昏观.jpg7968544_上海都市黄昏观"/>
          <p:cNvPicPr>
            <a:picLocks noChangeAspect="1"/>
          </p:cNvPicPr>
          <p:nvPr>
            <p:custDataLst>
              <p:tags r:id="rId7"/>
            </p:custDataLst>
          </p:nvPr>
        </p:nvPicPr>
        <p:blipFill>
          <a:blip r:embed="rId8" cstate="print"/>
          <a:srcRect/>
          <a:stretch>
            <a:fillRect/>
          </a:stretch>
        </p:blipFill>
        <p:spPr>
          <a:xfrm>
            <a:off x="9675495" y="120078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10" name="圆角矩形 109"/>
          <p:cNvSpPr/>
          <p:nvPr>
            <p:custDataLst>
              <p:tags r:id="rId9"/>
            </p:custDataLst>
          </p:nvPr>
        </p:nvSpPr>
        <p:spPr>
          <a:xfrm>
            <a:off x="1811020" y="2218690"/>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11" name="任意多边形 110"/>
          <p:cNvSpPr>
            <a:spLocks noChangeAspect="1"/>
          </p:cNvSpPr>
          <p:nvPr>
            <p:custDataLst>
              <p:tags r:id="rId10"/>
            </p:custDataLst>
          </p:nvPr>
        </p:nvSpPr>
        <p:spPr>
          <a:xfrm rot="8100000">
            <a:off x="1861185" y="2277745"/>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grpSp>
        <p:nvGrpSpPr>
          <p:cNvPr id="18" name="组合 17"/>
          <p:cNvGrpSpPr/>
          <p:nvPr>
            <p:custDataLst>
              <p:tags r:id="rId11"/>
            </p:custDataLst>
          </p:nvPr>
        </p:nvGrpSpPr>
        <p:grpSpPr>
          <a:xfrm>
            <a:off x="10113645" y="2160905"/>
            <a:ext cx="201930" cy="201930"/>
            <a:chOff x="15207" y="3013"/>
            <a:chExt cx="318" cy="318"/>
          </a:xfrm>
        </p:grpSpPr>
        <p:sp>
          <p:nvSpPr>
            <p:cNvPr id="114" name="圆角矩形 124"/>
            <p:cNvSpPr/>
            <p:nvPr>
              <p:custDataLst>
                <p:tags r:id="rId12"/>
              </p:custDataLst>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115" name="任意多边形 18"/>
            <p:cNvSpPr>
              <a:spLocks noChangeAspect="1"/>
            </p:cNvSpPr>
            <p:nvPr>
              <p:custDataLst>
                <p:tags r:id="rId13"/>
              </p:custDataLst>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grpSp>
      <p:sp>
        <p:nvSpPr>
          <p:cNvPr id="2" name="圆角矩形 1"/>
          <p:cNvSpPr/>
          <p:nvPr>
            <p:custDataLst>
              <p:tags r:id="rId14"/>
            </p:custDataLst>
          </p:nvPr>
        </p:nvSpPr>
        <p:spPr>
          <a:xfrm>
            <a:off x="4133850" y="1981835"/>
            <a:ext cx="3986530" cy="4044950"/>
          </a:xfrm>
          <a:prstGeom prst="roundRect">
            <a:avLst>
              <a:gd name="adj" fmla="val 8465"/>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lumMod val="50000"/>
                  <a:lumOff val="50000"/>
                  <a:alpha val="10000"/>
                </a:schemeClr>
              </a:solidFill>
            </a:endParaRPr>
          </a:p>
        </p:txBody>
      </p:sp>
      <p:pic>
        <p:nvPicPr>
          <p:cNvPr id="3" name="图片 2" descr="C:/Users/NYX/Downloads/7967970_从下往上看的纽约摩天大楼.jpg7967970_从下往上看的纽约摩天大楼"/>
          <p:cNvPicPr>
            <a:picLocks noChangeAspect="1"/>
          </p:cNvPicPr>
          <p:nvPr>
            <p:custDataLst>
              <p:tags r:id="rId15"/>
            </p:custDataLst>
          </p:nvPr>
        </p:nvPicPr>
        <p:blipFill>
          <a:blip r:embed="rId16" cstate="print"/>
          <a:srcRect/>
          <a:stretch>
            <a:fillRect/>
          </a:stretch>
        </p:blipFill>
        <p:spPr>
          <a:xfrm>
            <a:off x="5307965" y="125285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17"/>
            </p:custDataLst>
          </p:nvPr>
        </p:nvSpPr>
        <p:spPr>
          <a:xfrm>
            <a:off x="4234815" y="2361565"/>
            <a:ext cx="3794760" cy="64770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600" b="1">
                <a:solidFill>
                  <a:srgbClr val="2F3B2E"/>
                </a:solidFill>
                <a:sym typeface="+mn-ea"/>
              </a:rPr>
              <a:t>中国车企进军越南市场成功案例</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2021年，北汽推出的北京X7成为越南3万美元价格区间家用SUV销量榜冠军，共卖出超过1500辆。直到现在，北京X7仍是中国自主汽车品牌在越南市场的销量龙头。在2022年，北汽又在越南推出北京U5 PLUS，预售时收获超过百辆订单。北汽X5、华晨V7、众泰Z8、红旗H9、名爵5等车型也逐渐进入越南购车人的视野。东风柳汽商用车出口越南突破5000辆，实现销量突破及市场占有率跃居第一，成为东风柳汽历史上首个年度出口超5000辆的单一市场。</a:t>
            </a:r>
            <a:endParaRPr lang="zh-CN" altLang="en-US" sz="1400">
              <a:solidFill>
                <a:srgbClr val="2F3B2E"/>
              </a:solidFill>
              <a:sym typeface="+mn-ea"/>
            </a:endParaRPr>
          </a:p>
        </p:txBody>
      </p:sp>
      <p:sp>
        <p:nvSpPr>
          <p:cNvPr id="5" name="圆角矩形 124"/>
          <p:cNvSpPr/>
          <p:nvPr>
            <p:custDataLst>
              <p:tags r:id="rId18"/>
            </p:custDataLst>
          </p:nvPr>
        </p:nvSpPr>
        <p:spPr>
          <a:xfrm>
            <a:off x="5728970" y="220281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ym typeface="+mn-ea"/>
            </a:endParaRPr>
          </a:p>
        </p:txBody>
      </p:sp>
      <p:sp>
        <p:nvSpPr>
          <p:cNvPr id="6" name="任意多边形 18"/>
          <p:cNvSpPr>
            <a:spLocks noChangeAspect="1"/>
          </p:cNvSpPr>
          <p:nvPr>
            <p:custDataLst>
              <p:tags r:id="rId19"/>
            </p:custDataLst>
          </p:nvPr>
        </p:nvSpPr>
        <p:spPr>
          <a:xfrm rot="8100000">
            <a:off x="5781675" y="226314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10" name="Freeform 20"/>
          <p:cNvSpPr>
            <a:spLocks noEditPoints="1"/>
          </p:cNvSpPr>
          <p:nvPr>
            <p:custDataLst>
              <p:tags r:id="rId20"/>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
        <p:nvSpPr>
          <p:cNvPr id="8" name="PA_库_文本框 18"/>
          <p:cNvSpPr txBox="1"/>
          <p:nvPr>
            <p:custDataLst>
              <p:tags r:id="rId21"/>
            </p:custDataLst>
          </p:nvPr>
        </p:nvSpPr>
        <p:spPr>
          <a:xfrm>
            <a:off x="1454150" y="361950"/>
            <a:ext cx="5847080" cy="645160"/>
          </a:xfrm>
          <a:prstGeom prst="rect">
            <a:avLst/>
          </a:prstGeom>
          <a:noFill/>
        </p:spPr>
        <p:txBody>
          <a:bodyPr vert="horz" wrap="square" rtlCol="0">
            <a:spAutoFit/>
          </a:bodyPr>
          <a:p>
            <a:pPr algn="dist"/>
            <a:r>
              <a:rPr lang="zh-CN" altLang="en-US" sz="3600" b="1" dirty="0">
                <a:solidFill>
                  <a:schemeClr val="bg1"/>
                </a:solidFill>
                <a:cs typeface="+mn-ea"/>
                <a:sym typeface="+mn-lt"/>
              </a:rPr>
              <a:t>越南汽车及零部件市场情况</a:t>
            </a:r>
            <a:endParaRPr lang="zh-CN" altLang="en-US" sz="3600" b="1" dirty="0">
              <a:solidFill>
                <a:schemeClr val="bg1"/>
              </a:solidFill>
              <a:cs typeface="+mn-ea"/>
              <a:sym typeface="+mn-lt"/>
            </a:endParaRPr>
          </a:p>
        </p:txBody>
      </p:sp>
      <p:sp>
        <p:nvSpPr>
          <p:cNvPr id="9" name="椭圆 8"/>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2"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5"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6"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78475" y="2559685"/>
            <a:ext cx="4914900" cy="1322070"/>
          </a:xfrm>
          <a:prstGeom prst="rect">
            <a:avLst/>
          </a:prstGeom>
          <a:noFill/>
        </p:spPr>
        <p:txBody>
          <a:bodyPr vert="horz" wrap="square" rtlCol="0">
            <a:spAutoFit/>
          </a:bodyPr>
          <a:lstStyle/>
          <a:p>
            <a:pPr algn="dist"/>
            <a:r>
              <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参展范围</a:t>
            </a:r>
            <a:endPar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06</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5646420" y="3752215"/>
            <a:ext cx="4846955" cy="662305"/>
          </a:xfrm>
          <a:prstGeom prst="rect">
            <a:avLst/>
          </a:prstGeom>
          <a:noFill/>
        </p:spPr>
        <p:txBody>
          <a:bodyPr vert="horz" wrap="square" rtlCol="0">
            <a:noAutofit/>
          </a:bodyPr>
          <a:lstStyle/>
          <a:p>
            <a:pPr algn="ctr">
              <a:lnSpc>
                <a:spcPct val="150000"/>
              </a:lnSpc>
            </a:pPr>
            <a:r>
              <a:rPr lang="zh-CN" altLang="en-US" sz="3000" dirty="0">
                <a:solidFill>
                  <a:schemeClr val="tx1">
                    <a:lumMod val="75000"/>
                    <a:lumOff val="25000"/>
                  </a:schemeClr>
                </a:solidFill>
                <a:cs typeface="+mn-ea"/>
                <a:sym typeface="+mn-lt"/>
              </a:rPr>
              <a:t>EXHIBITION SCOP</a:t>
            </a:r>
            <a:r>
              <a:rPr lang="en-US" altLang="zh-CN" sz="3000" dirty="0">
                <a:solidFill>
                  <a:schemeClr val="tx1">
                    <a:lumMod val="75000"/>
                    <a:lumOff val="25000"/>
                  </a:schemeClr>
                </a:solidFill>
                <a:cs typeface="+mn-ea"/>
                <a:sym typeface="+mn-lt"/>
              </a:rPr>
              <a:t>E</a:t>
            </a:r>
            <a:endParaRPr lang="en-US" altLang="zh-CN" sz="30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351790" y="1163955"/>
            <a:ext cx="11487785" cy="5273675"/>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PA_库_文本框 18"/>
          <p:cNvSpPr txBox="1"/>
          <p:nvPr>
            <p:custDataLst>
              <p:tags r:id="rId1"/>
            </p:custDataLst>
          </p:nvPr>
        </p:nvSpPr>
        <p:spPr>
          <a:xfrm>
            <a:off x="1454053" y="362227"/>
            <a:ext cx="2131529"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参展范围</a:t>
            </a:r>
            <a:endParaRPr lang="zh-CN" altLang="en-US" sz="3600" b="1" dirty="0">
              <a:solidFill>
                <a:schemeClr val="bg1"/>
              </a:solidFill>
              <a:cs typeface="+mn-ea"/>
              <a:sym typeface="+mn-lt"/>
            </a:endParaRPr>
          </a:p>
        </p:txBody>
      </p:sp>
      <p:graphicFrame>
        <p:nvGraphicFramePr>
          <p:cNvPr id="5" name="表格 4"/>
          <p:cNvGraphicFramePr/>
          <p:nvPr>
            <p:custDataLst>
              <p:tags r:id="rId2"/>
            </p:custDataLst>
          </p:nvPr>
        </p:nvGraphicFramePr>
        <p:xfrm>
          <a:off x="824230" y="2288540"/>
          <a:ext cx="10543540" cy="301434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789555"/>
                <a:gridCol w="7753985"/>
              </a:tblGrid>
              <a:tr h="1248410">
                <a:tc>
                  <a:txBody>
                    <a:bodyPr/>
                    <a:lstStyle/>
                    <a:p>
                      <a:pPr algn="ctr">
                        <a:buNone/>
                      </a:pPr>
                      <a:r>
                        <a:rPr lang="zh-CN" altLang="en-US" sz="1600" b="0">
                          <a:solidFill>
                            <a:schemeClr val="tx1"/>
                          </a:solidFill>
                        </a:rPr>
                        <a:t>传统汽车、新能源汽车</a:t>
                      </a:r>
                      <a:endParaRPr lang="zh-CN" altLang="en-US" sz="1600" b="0">
                        <a:solidFill>
                          <a:schemeClr val="tx1"/>
                        </a:solidFill>
                      </a:endParaRPr>
                    </a:p>
                    <a:p>
                      <a:pPr algn="ctr">
                        <a:buNone/>
                      </a:pPr>
                      <a:r>
                        <a:rPr lang="zh-CN" altLang="en-US" sz="1600" b="0">
                          <a:solidFill>
                            <a:schemeClr val="tx1"/>
                          </a:solidFill>
                        </a:rPr>
                        <a:t>及零部件</a:t>
                      </a:r>
                      <a:endParaRPr lang="zh-CN" altLang="en-US" sz="1600" b="0">
                        <a:solidFill>
                          <a:schemeClr val="tx1"/>
                        </a:solidFill>
                      </a:endParaRPr>
                    </a:p>
                  </a:txBody>
                  <a:tcPr anchor="ctr">
                    <a:solidFill>
                      <a:schemeClr val="accent2">
                        <a:lumMod val="20000"/>
                        <a:lumOff val="80000"/>
                        <a:alpha val="75000"/>
                      </a:schemeClr>
                    </a:solidFill>
                  </a:tcPr>
                </a:tc>
                <a:tc>
                  <a:txBody>
                    <a:bodyPr/>
                    <a:lstStyle/>
                    <a:p>
                      <a:pPr indent="0" fontAlgn="auto">
                        <a:lnSpc>
                          <a:spcPct val="200000"/>
                        </a:lnSpc>
                        <a:buNone/>
                      </a:pPr>
                      <a:r>
                        <a:rPr lang="zh-CN" altLang="en-US" sz="1600" b="0">
                          <a:solidFill>
                            <a:schemeClr val="tx1"/>
                          </a:solidFill>
                          <a:latin typeface="思源黑体 Normal" panose="020B0400000000000000" charset="-122"/>
                          <a:ea typeface="思源黑体 Normal" panose="020B0400000000000000" charset="-122"/>
                        </a:rPr>
                        <a:t>传统汽车整车及零部件、新能源汽车整车及零部件、智能网联汽车电控装置、电子汽车电控装置、充换电设施、电池、驱动电机</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accent2">
                        <a:lumMod val="20000"/>
                        <a:lumOff val="80000"/>
                        <a:alpha val="75000"/>
                      </a:schemeClr>
                    </a:solidFill>
                  </a:tcPr>
                </a:tc>
              </a:tr>
              <a:tr h="763905">
                <a:tc>
                  <a:txBody>
                    <a:bodyPr/>
                    <a:lstStyle/>
                    <a:p>
                      <a:pPr algn="ctr">
                        <a:buNone/>
                      </a:pPr>
                      <a:r>
                        <a:rPr lang="zh-CN" altLang="en-US" sz="1600">
                          <a:solidFill>
                            <a:schemeClr val="tx1"/>
                          </a:solidFill>
                        </a:rPr>
                        <a:t>机械设备</a:t>
                      </a:r>
                      <a:endParaRPr lang="zh-CN" altLang="en-US" sz="1600">
                        <a:solidFill>
                          <a:schemeClr val="tx1"/>
                        </a:solidFill>
                      </a:endParaRPr>
                    </a:p>
                  </a:txBody>
                  <a:tcPr anchor="ctr">
                    <a:solidFill>
                      <a:schemeClr val="bg1">
                        <a:lumMod val="75000"/>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食品加工设备、包装设备、农用机械、小型农机具</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1">
                        <a:lumMod val="75000"/>
                        <a:alpha val="75000"/>
                      </a:schemeClr>
                    </a:solidFill>
                  </a:tcPr>
                </a:tc>
              </a:tr>
              <a:tr h="1002030">
                <a:tc>
                  <a:txBody>
                    <a:bodyPr/>
                    <a:lstStyle/>
                    <a:p>
                      <a:pPr algn="ctr">
                        <a:buNone/>
                      </a:pPr>
                      <a:r>
                        <a:rPr lang="zh-CN" altLang="en-US" sz="1600">
                          <a:solidFill>
                            <a:schemeClr val="tx1"/>
                          </a:solidFill>
                        </a:rPr>
                        <a:t>智能电子电器</a:t>
                      </a:r>
                      <a:endParaRPr lang="zh-CN" altLang="en-US" sz="1600">
                        <a:solidFill>
                          <a:schemeClr val="tx1"/>
                        </a:solidFill>
                      </a:endParaRPr>
                    </a:p>
                  </a:txBody>
                  <a:tcPr anchor="ctr">
                    <a:solidFill>
                      <a:schemeClr val="bg2">
                        <a:alpha val="75000"/>
                      </a:schemeClr>
                    </a:solidFill>
                  </a:tcPr>
                </a:tc>
                <a:tc>
                  <a:txBody>
                    <a:bodyPr/>
                    <a:lstStyle/>
                    <a:p>
                      <a:pPr>
                        <a:buNone/>
                      </a:pPr>
                      <a:r>
                        <a:rPr lang="zh-CN" altLang="en-US" sz="1600" b="0">
                          <a:solidFill>
                            <a:schemeClr val="tx1"/>
                          </a:solidFill>
                          <a:latin typeface="思源黑体 Normal" panose="020B0400000000000000" charset="-122"/>
                          <a:ea typeface="思源黑体 Normal" panose="020B0400000000000000" charset="-122"/>
                        </a:rPr>
                        <a:t>智能家居用品、智能机器人、智能通讯设备、智能终端设备</a:t>
                      </a:r>
                      <a:endParaRPr lang="zh-CN" altLang="en-US" sz="1600" b="0">
                        <a:solidFill>
                          <a:schemeClr val="tx1"/>
                        </a:solidFill>
                        <a:latin typeface="思源黑体 Normal" panose="020B0400000000000000" charset="-122"/>
                        <a:ea typeface="思源黑体 Normal" panose="020B0400000000000000" charset="-122"/>
                      </a:endParaRPr>
                    </a:p>
                  </a:txBody>
                  <a:tcPr anchor="ctr">
                    <a:solidFill>
                      <a:schemeClr val="bg2">
                        <a:alpha val="75000"/>
                      </a:schemeClr>
                    </a:solidFill>
                  </a:tcPr>
                </a:tc>
              </a:tr>
            </a:tbl>
          </a:graphicData>
        </a:graphic>
      </p:graphicFrame>
      <p:sp>
        <p:nvSpPr>
          <p:cNvPr id="2" name="Freeform 20"/>
          <p:cNvSpPr>
            <a:spLocks noEditPoints="1"/>
          </p:cNvSpPr>
          <p:nvPr>
            <p:custDataLst>
              <p:tags r:id="rId3"/>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78475" y="2574925"/>
            <a:ext cx="5941060" cy="1568450"/>
          </a:xfrm>
          <a:prstGeom prst="rect">
            <a:avLst/>
          </a:prstGeom>
          <a:noFill/>
        </p:spPr>
        <p:txBody>
          <a:bodyPr vert="horz" wrap="square" rtlCol="0">
            <a:spAutoFit/>
          </a:bodyPr>
          <a:lstStyle/>
          <a:p>
            <a:pPr algn="dist"/>
            <a:r>
              <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同期活动</a:t>
            </a:r>
            <a:endPar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07</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5646420" y="3823970"/>
            <a:ext cx="4846955" cy="662305"/>
          </a:xfrm>
          <a:prstGeom prst="rect">
            <a:avLst/>
          </a:prstGeom>
          <a:noFill/>
        </p:spPr>
        <p:txBody>
          <a:bodyPr vert="horz" wrap="square" rtlCol="0">
            <a:noAutofit/>
          </a:bodyPr>
          <a:lstStyle/>
          <a:p>
            <a:pPr algn="ctr">
              <a:lnSpc>
                <a:spcPct val="150000"/>
              </a:lnSpc>
            </a:pPr>
            <a:r>
              <a:rPr lang="zh-CN" altLang="en-US" sz="3000" dirty="0">
                <a:solidFill>
                  <a:schemeClr val="tx1">
                    <a:lumMod val="75000"/>
                    <a:lumOff val="25000"/>
                  </a:schemeClr>
                </a:solidFill>
                <a:cs typeface="+mn-ea"/>
                <a:sym typeface="+mn-lt"/>
              </a:rPr>
              <a:t>CONCURRENT EVENTS</a:t>
            </a:r>
            <a:endParaRPr lang="zh-CN" altLang="en-US" sz="30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222885" y="1522730"/>
            <a:ext cx="9570085" cy="4393565"/>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PA_库_文本框 18"/>
          <p:cNvSpPr txBox="1"/>
          <p:nvPr>
            <p:custDataLst>
              <p:tags r:id="rId1"/>
            </p:custDataLst>
          </p:nvPr>
        </p:nvSpPr>
        <p:spPr>
          <a:xfrm>
            <a:off x="1454150" y="361950"/>
            <a:ext cx="381635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同期活动(预举办)</a:t>
            </a:r>
            <a:endParaRPr lang="zh-CN" altLang="en-US" sz="3600" b="1" dirty="0">
              <a:solidFill>
                <a:schemeClr val="bg1"/>
              </a:solidFill>
              <a:cs typeface="+mn-ea"/>
              <a:sym typeface="+mn-lt"/>
            </a:endParaRPr>
          </a:p>
        </p:txBody>
      </p:sp>
      <p:sp>
        <p:nvSpPr>
          <p:cNvPr id="4" name="Freeform 20"/>
          <p:cNvSpPr>
            <a:spLocks noEditPoints="1"/>
          </p:cNvSpPr>
          <p:nvPr>
            <p:custDataLst>
              <p:tags r:id="rId2"/>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pic>
        <p:nvPicPr>
          <p:cNvPr id="5" name="图片 4" descr="C:/Users/86156/Desktop/397b4ea6e51356dd204bd11da0dd70d.jpg397b4ea6e51356dd204bd11da0dd70d"/>
          <p:cNvPicPr>
            <a:picLocks noChangeAspect="1"/>
          </p:cNvPicPr>
          <p:nvPr/>
        </p:nvPicPr>
        <p:blipFill>
          <a:blip r:embed="rId3"/>
          <a:srcRect l="17128" r="17128"/>
          <a:stretch>
            <a:fillRect/>
          </a:stretch>
        </p:blipFill>
        <p:spPr>
          <a:xfrm>
            <a:off x="8380095" y="2401570"/>
            <a:ext cx="3487420" cy="3291205"/>
          </a:xfrm>
          <a:custGeom>
            <a:avLst/>
            <a:gdLst>
              <a:gd name="connsiteX0" fmla="*/ 0 w 4346919"/>
              <a:gd name="connsiteY0" fmla="*/ 0 h 2229464"/>
              <a:gd name="connsiteX1" fmla="*/ 4346919 w 4346919"/>
              <a:gd name="connsiteY1" fmla="*/ 0 h 2229464"/>
              <a:gd name="connsiteX2" fmla="*/ 4346919 w 4346919"/>
              <a:gd name="connsiteY2" fmla="*/ 2229464 h 2229464"/>
              <a:gd name="connsiteX3" fmla="*/ 0 w 4346919"/>
              <a:gd name="connsiteY3" fmla="*/ 2229464 h 2229464"/>
            </a:gdLst>
            <a:ahLst/>
            <a:cxnLst>
              <a:cxn ang="0">
                <a:pos x="connsiteX0" y="connsiteY0"/>
              </a:cxn>
              <a:cxn ang="0">
                <a:pos x="connsiteX1" y="connsiteY1"/>
              </a:cxn>
              <a:cxn ang="0">
                <a:pos x="connsiteX2" y="connsiteY2"/>
              </a:cxn>
              <a:cxn ang="0">
                <a:pos x="connsiteX3" y="connsiteY3"/>
              </a:cxn>
            </a:cxnLst>
            <a:rect l="l" t="t" r="r" b="b"/>
            <a:pathLst>
              <a:path w="4346919" h="2229464">
                <a:moveTo>
                  <a:pt x="0" y="0"/>
                </a:moveTo>
                <a:lnTo>
                  <a:pt x="4346919" y="0"/>
                </a:lnTo>
                <a:lnTo>
                  <a:pt x="4346919" y="2229464"/>
                </a:lnTo>
                <a:lnTo>
                  <a:pt x="0" y="2229464"/>
                </a:lnTo>
                <a:close/>
              </a:path>
            </a:pathLst>
          </a:custGeom>
          <a:gradFill flip="none">
            <a:gsLst>
              <a:gs pos="50000">
                <a:srgbClr val="FFFFFF">
                  <a:alpha val="0"/>
                </a:srgbClr>
              </a:gs>
              <a:gs pos="0">
                <a:schemeClr val="bg1"/>
              </a:gs>
              <a:gs pos="100000">
                <a:schemeClr val="bg1">
                  <a:alpha val="0"/>
                </a:schemeClr>
              </a:gs>
            </a:gsLst>
            <a:path path="shape">
              <a:fillToRect l="50000" t="50000" r="50000" b="50000"/>
            </a:path>
            <a:tileRect/>
          </a:gradFill>
          <a:effectLst>
            <a:outerShdw blurRad="50800" dist="38100" dir="2700000" algn="tl" rotWithShape="0">
              <a:prstClr val="black">
                <a:alpha val="40000"/>
              </a:prstClr>
            </a:outerShdw>
          </a:effectLst>
        </p:spPr>
      </p:pic>
      <p:pic>
        <p:nvPicPr>
          <p:cNvPr id="29" name="Picture 38" descr="C:/Users/86156/Desktop/e98bf7454fae2ea31c80c4ec645716d.jpge98bf7454fae2ea31c80c4ec645716d"/>
          <p:cNvPicPr>
            <a:picLocks noChangeAspect="1"/>
          </p:cNvPicPr>
          <p:nvPr/>
        </p:nvPicPr>
        <p:blipFill rotWithShape="1">
          <a:blip r:embed="rId4"/>
          <a:srcRect l="17099" r="17099"/>
          <a:stretch>
            <a:fillRect/>
          </a:stretch>
        </p:blipFill>
        <p:spPr>
          <a:xfrm>
            <a:off x="290830" y="2401570"/>
            <a:ext cx="3457575" cy="3251835"/>
          </a:xfrm>
          <a:prstGeom prst="rect">
            <a:avLst/>
          </a:prstGeom>
          <a:noFill/>
          <a:effectLst>
            <a:outerShdw blurRad="50800" dist="38100" dir="2700000" algn="tl" rotWithShape="0">
              <a:prstClr val="black">
                <a:alpha val="40000"/>
              </a:prstClr>
            </a:outerShdw>
          </a:effectLst>
        </p:spPr>
      </p:pic>
      <p:sp>
        <p:nvSpPr>
          <p:cNvPr id="32" name="文本框 31"/>
          <p:cNvSpPr txBox="1"/>
          <p:nvPr/>
        </p:nvSpPr>
        <p:spPr>
          <a:xfrm>
            <a:off x="708660" y="1594485"/>
            <a:ext cx="2421255" cy="521970"/>
          </a:xfrm>
          <a:prstGeom prst="rect">
            <a:avLst/>
          </a:prstGeom>
          <a:noFill/>
        </p:spPr>
        <p:txBody>
          <a:bodyPr wrap="square" rtlCol="0">
            <a:spAutoFit/>
          </a:bodyPr>
          <a:lstStyle/>
          <a:p>
            <a:pPr algn="dist"/>
            <a:r>
              <a:rPr lang="zh-CN" altLang="en-US" sz="2800" b="1" dirty="0">
                <a:gradFill>
                  <a:gsLst>
                    <a:gs pos="0">
                      <a:schemeClr val="accent1"/>
                    </a:gs>
                    <a:gs pos="100000">
                      <a:schemeClr val="accent2"/>
                    </a:gs>
                  </a:gsLst>
                  <a:lin ang="16200000" scaled="1"/>
                </a:gradFill>
                <a:latin typeface="+mj-ea"/>
                <a:ea typeface="+mj-ea"/>
              </a:rPr>
              <a:t>开幕式</a:t>
            </a:r>
            <a:endParaRPr lang="zh-CN" altLang="en-US" sz="2800" b="1" dirty="0">
              <a:gradFill>
                <a:gsLst>
                  <a:gs pos="0">
                    <a:schemeClr val="accent1"/>
                  </a:gs>
                  <a:gs pos="100000">
                    <a:schemeClr val="accent2"/>
                  </a:gs>
                </a:gsLst>
                <a:lin ang="16200000" scaled="1"/>
              </a:gradFill>
              <a:latin typeface="+mj-ea"/>
              <a:ea typeface="+mj-ea"/>
            </a:endParaRPr>
          </a:p>
        </p:txBody>
      </p:sp>
      <p:grpSp>
        <p:nvGrpSpPr>
          <p:cNvPr id="46" name="组合 45"/>
          <p:cNvGrpSpPr/>
          <p:nvPr/>
        </p:nvGrpSpPr>
        <p:grpSpPr>
          <a:xfrm>
            <a:off x="5017135" y="2116455"/>
            <a:ext cx="2094865" cy="2285365"/>
            <a:chOff x="7369498" y="4205743"/>
            <a:chExt cx="1767847" cy="1767844"/>
          </a:xfrm>
          <a:effectLst>
            <a:outerShdw blurRad="50800" dist="38100" dir="2700000" algn="tl" rotWithShape="0">
              <a:prstClr val="black">
                <a:alpha val="40000"/>
              </a:prstClr>
            </a:outerShdw>
          </a:effectLst>
        </p:grpSpPr>
        <p:sp>
          <p:nvSpPr>
            <p:cNvPr id="48" name="椭圆 47"/>
            <p:cNvSpPr/>
            <p:nvPr/>
          </p:nvSpPr>
          <p:spPr>
            <a:xfrm>
              <a:off x="7369498" y="4205743"/>
              <a:ext cx="1767847" cy="1767844"/>
            </a:xfrm>
            <a:prstGeom prst="ellipse">
              <a:avLst/>
            </a:prstGeom>
            <a:gradFill flip="none" rotWithShape="1">
              <a:gsLst>
                <a:gs pos="65000">
                  <a:schemeClr val="accent2">
                    <a:alpha val="0"/>
                  </a:schemeClr>
                </a:gs>
                <a:gs pos="100000">
                  <a:schemeClr val="accent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8444512" y="4655916"/>
              <a:ext cx="402240" cy="460375"/>
            </a:xfrm>
            <a:prstGeom prst="rect">
              <a:avLst/>
            </a:prstGeom>
            <a:noFill/>
          </p:spPr>
          <p:txBody>
            <a:bodyPr wrap="square" rtlCol="0">
              <a:spAutoFit/>
            </a:bodyPr>
            <a:lstStyle/>
            <a:p>
              <a:endPar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endParaRPr>
            </a:p>
          </p:txBody>
        </p:sp>
      </p:grpSp>
      <p:sp>
        <p:nvSpPr>
          <p:cNvPr id="50" name="椭圆 49"/>
          <p:cNvSpPr/>
          <p:nvPr/>
        </p:nvSpPr>
        <p:spPr>
          <a:xfrm>
            <a:off x="5822315" y="3683635"/>
            <a:ext cx="2134235" cy="2327910"/>
          </a:xfrm>
          <a:prstGeom prst="ellipse">
            <a:avLst/>
          </a:prstGeom>
          <a:gradFill flip="none" rotWithShape="1">
            <a:gsLst>
              <a:gs pos="65000">
                <a:schemeClr val="accent2">
                  <a:alpha val="0"/>
                </a:schemeClr>
              </a:gs>
              <a:gs pos="100000">
                <a:schemeClr val="accent1"/>
              </a:gs>
            </a:gsLst>
            <a:path path="shap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nvSpPr>
        <p:spPr>
          <a:xfrm>
            <a:off x="4799965" y="1597025"/>
            <a:ext cx="2474595" cy="521970"/>
          </a:xfrm>
          <a:prstGeom prst="rect">
            <a:avLst/>
          </a:prstGeom>
          <a:noFill/>
        </p:spPr>
        <p:txBody>
          <a:bodyPr wrap="square" rtlCol="0">
            <a:spAutoFit/>
          </a:bodyPr>
          <a:lstStyle/>
          <a:p>
            <a:pPr algn="dist"/>
            <a:r>
              <a:rPr lang="zh-CN" altLang="en-US" sz="2800" b="1" dirty="0">
                <a:gradFill>
                  <a:gsLst>
                    <a:gs pos="0">
                      <a:schemeClr val="accent1"/>
                    </a:gs>
                    <a:gs pos="100000">
                      <a:schemeClr val="accent2"/>
                    </a:gs>
                  </a:gsLst>
                  <a:lin ang="16200000" scaled="1"/>
                </a:gradFill>
                <a:latin typeface="+mj-ea"/>
                <a:ea typeface="+mj-ea"/>
              </a:rPr>
              <a:t>配套活动</a:t>
            </a:r>
            <a:endParaRPr lang="zh-CN" altLang="en-US" sz="2800" b="1" dirty="0">
              <a:gradFill>
                <a:gsLst>
                  <a:gs pos="0">
                    <a:schemeClr val="accent1"/>
                  </a:gs>
                  <a:gs pos="100000">
                    <a:schemeClr val="accent2"/>
                  </a:gs>
                </a:gsLst>
                <a:lin ang="16200000" scaled="1"/>
              </a:gradFill>
              <a:latin typeface="+mj-ea"/>
              <a:ea typeface="+mj-ea"/>
            </a:endParaRPr>
          </a:p>
        </p:txBody>
      </p:sp>
      <p:sp>
        <p:nvSpPr>
          <p:cNvPr id="55" name="椭圆 54"/>
          <p:cNvSpPr/>
          <p:nvPr/>
        </p:nvSpPr>
        <p:spPr>
          <a:xfrm>
            <a:off x="4178935" y="3682365"/>
            <a:ext cx="2134870" cy="2329180"/>
          </a:xfrm>
          <a:prstGeom prst="ellipse">
            <a:avLst/>
          </a:prstGeom>
          <a:gradFill flip="none" rotWithShape="1">
            <a:gsLst>
              <a:gs pos="65000">
                <a:schemeClr val="accent2">
                  <a:alpha val="0"/>
                </a:schemeClr>
              </a:gs>
              <a:gs pos="100000">
                <a:schemeClr val="accent1"/>
              </a:gs>
            </a:gsLst>
            <a:path path="shap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8945245" y="1107440"/>
            <a:ext cx="2380615" cy="1106805"/>
          </a:xfrm>
          <a:prstGeom prst="rect">
            <a:avLst/>
          </a:prstGeom>
          <a:noFill/>
        </p:spPr>
        <p:txBody>
          <a:bodyPr wrap="square" rtlCol="0">
            <a:spAutoFit/>
          </a:bodyPr>
          <a:lstStyle/>
          <a:p>
            <a:pPr algn="dist"/>
            <a:r>
              <a:rPr lang="en-US" altLang="zh-CN" sz="6600" b="1" dirty="0">
                <a:gradFill>
                  <a:gsLst>
                    <a:gs pos="0">
                      <a:schemeClr val="accent1"/>
                    </a:gs>
                    <a:gs pos="100000">
                      <a:schemeClr val="accent2"/>
                    </a:gs>
                  </a:gsLst>
                  <a:lin ang="16200000" scaled="1"/>
                </a:gradFill>
                <a:latin typeface="+mj-ea"/>
                <a:ea typeface="+mj-ea"/>
              </a:rPr>
              <a:t>  </a:t>
            </a:r>
            <a:r>
              <a:rPr lang="zh-CN" altLang="en-US" sz="2800" b="1" dirty="0">
                <a:gradFill>
                  <a:gsLst>
                    <a:gs pos="0">
                      <a:schemeClr val="accent1"/>
                    </a:gs>
                    <a:gs pos="100000">
                      <a:schemeClr val="accent2"/>
                    </a:gs>
                  </a:gsLst>
                  <a:lin ang="16200000" scaled="1"/>
                </a:gradFill>
                <a:latin typeface="+mj-ea"/>
                <a:ea typeface="+mj-ea"/>
              </a:rPr>
              <a:t>行业配对</a:t>
            </a:r>
            <a:endParaRPr lang="zh-CN" altLang="en-US" sz="2800" b="1" dirty="0">
              <a:gradFill>
                <a:gsLst>
                  <a:gs pos="0">
                    <a:schemeClr val="accent1"/>
                  </a:gs>
                  <a:gs pos="100000">
                    <a:schemeClr val="accent2"/>
                  </a:gs>
                </a:gsLst>
                <a:lin ang="16200000" scaled="1"/>
              </a:gradFill>
              <a:latin typeface="+mj-ea"/>
              <a:ea typeface="+mj-ea"/>
            </a:endParaRPr>
          </a:p>
        </p:txBody>
      </p:sp>
      <p:sp>
        <p:nvSpPr>
          <p:cNvPr id="62" name="文本框 61"/>
          <p:cNvSpPr txBox="1"/>
          <p:nvPr/>
        </p:nvSpPr>
        <p:spPr>
          <a:xfrm>
            <a:off x="6189980" y="4460875"/>
            <a:ext cx="1624965" cy="771525"/>
          </a:xfrm>
          <a:prstGeom prst="rect">
            <a:avLst/>
          </a:prstGeom>
          <a:noFill/>
        </p:spPr>
        <p:txBody>
          <a:bodyPr wrap="square" rtlCol="0" anchor="t">
            <a:noAutofit/>
          </a:bodyPr>
          <a:lstStyle/>
          <a:p>
            <a:pPr algn="ctr"/>
            <a:r>
              <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rPr>
              <a:t>行业</a:t>
            </a:r>
            <a:endPar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endParaRPr>
          </a:p>
          <a:p>
            <a:pPr algn="ctr"/>
            <a:r>
              <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rPr>
              <a:t>商务考察</a:t>
            </a:r>
            <a:endPar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endParaRPr>
          </a:p>
        </p:txBody>
      </p:sp>
      <p:sp>
        <p:nvSpPr>
          <p:cNvPr id="63" name="文本框 62"/>
          <p:cNvSpPr txBox="1"/>
          <p:nvPr/>
        </p:nvSpPr>
        <p:spPr>
          <a:xfrm>
            <a:off x="5346065" y="2827020"/>
            <a:ext cx="1358900" cy="771525"/>
          </a:xfrm>
          <a:prstGeom prst="rect">
            <a:avLst/>
          </a:prstGeom>
          <a:noFill/>
        </p:spPr>
        <p:txBody>
          <a:bodyPr wrap="square" rtlCol="0" anchor="t">
            <a:noAutofit/>
          </a:bodyPr>
          <a:lstStyle/>
          <a:p>
            <a:pPr algn="ctr"/>
            <a:r>
              <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rPr>
              <a:t>专业买家</a:t>
            </a:r>
            <a:endPar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endParaRPr>
          </a:p>
          <a:p>
            <a:pPr algn="ctr"/>
            <a:r>
              <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rPr>
              <a:t>对接会</a:t>
            </a:r>
            <a:endPar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endParaRPr>
          </a:p>
        </p:txBody>
      </p:sp>
      <p:sp>
        <p:nvSpPr>
          <p:cNvPr id="64" name="文本框 63"/>
          <p:cNvSpPr txBox="1"/>
          <p:nvPr/>
        </p:nvSpPr>
        <p:spPr>
          <a:xfrm>
            <a:off x="4566920" y="4460875"/>
            <a:ext cx="1358900" cy="771525"/>
          </a:xfrm>
          <a:prstGeom prst="rect">
            <a:avLst/>
          </a:prstGeom>
          <a:noFill/>
        </p:spPr>
        <p:txBody>
          <a:bodyPr wrap="square" rtlCol="0" anchor="t">
            <a:noAutofit/>
          </a:bodyPr>
          <a:lstStyle/>
          <a:p>
            <a:pPr algn="ctr"/>
            <a:r>
              <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rPr>
              <a:t>产品</a:t>
            </a:r>
            <a:endPar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endParaRPr>
          </a:p>
          <a:p>
            <a:pPr algn="ctr"/>
            <a:r>
              <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rPr>
              <a:t>推介会</a:t>
            </a:r>
            <a:endParaRPr lang="zh-CN" altLang="en-US" sz="2000" b="1" dirty="0">
              <a:solidFill>
                <a:schemeClr val="tx1"/>
              </a:solidFill>
              <a:latin typeface="宋体" panose="02010600030101010101" pitchFamily="2" charset="-122"/>
              <a:ea typeface="宋体" panose="02010600030101010101" pitchFamily="2" charset="-122"/>
              <a:cs typeface="阿里巴巴普惠体 2.0 115 Black" panose="00020600040101010101" pitchFamily="18" charset="-122"/>
              <a:sym typeface="+mn-ea"/>
            </a:endParaRPr>
          </a:p>
        </p:txBody>
      </p:sp>
      <p:sp>
        <p:nvSpPr>
          <p:cNvPr id="6" name="椭圆 5"/>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7"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8"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9"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par>
                                <p:cTn id="8" presetID="10" presetClass="entr" presetSubtype="0"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5" presetClass="path" presetSubtype="0" decel="100000" fill="hold" nodeType="withEffect">
                                  <p:stCondLst>
                                    <p:cond delay="1500"/>
                                  </p:stCondLst>
                                  <p:childTnLst>
                                    <p:animMotion origin="layout" path="M 8.33333E-7 2.96296E-6 L -0.25 2.96296E-6 " pathEditMode="relative" rAng="0" ptsTypes="AA">
                                      <p:cBhvr>
                                        <p:cTn id="12" dur="1000" spd="-100000" fill="hold"/>
                                        <p:tgtEl>
                                          <p:spTgt spid="5"/>
                                        </p:tgtEl>
                                        <p:attrNameLst>
                                          <p:attrName>ppt_x</p:attrName>
                                          <p:attrName>ppt_y</p:attrName>
                                        </p:attrNameLst>
                                      </p:cBhvr>
                                      <p:rCtr x="-12500" y="0"/>
                                    </p:animMotion>
                                  </p:childTnLst>
                                </p:cTn>
                              </p:par>
                              <p:par>
                                <p:cTn id="13" presetID="10" presetClass="entr" presetSubtype="0" fill="hold" nodeType="withEffect">
                                  <p:stCondLst>
                                    <p:cond delay="15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63" presetClass="path" presetSubtype="0" decel="100000" fill="hold" nodeType="withEffect">
                                  <p:stCondLst>
                                    <p:cond delay="1500"/>
                                  </p:stCondLst>
                                  <p:childTnLst>
                                    <p:animMotion origin="layout" path="M 2.29167E-6 1.48148E-6 L 0.25 1.48148E-6 " pathEditMode="relative" rAng="0" ptsTypes="AA">
                                      <p:cBhvr>
                                        <p:cTn id="17" dur="1000" spd="-100000" fill="hold"/>
                                        <p:tgtEl>
                                          <p:spTgt spid="29"/>
                                        </p:tgtEl>
                                        <p:attrNameLst>
                                          <p:attrName>ppt_x</p:attrName>
                                          <p:attrName>ppt_y</p:attrName>
                                        </p:attrNameLst>
                                      </p:cBhvr>
                                      <p:rCtr x="12500" y="0"/>
                                    </p:animMotion>
                                  </p:childTnLst>
                                </p:cTn>
                              </p:par>
                              <p:par>
                                <p:cTn id="18" presetID="9" presetClass="entr" presetSubtype="0" decel="50000" fill="hold" grpId="0" nodeType="withEffect">
                                  <p:stCondLst>
                                    <p:cond delay="25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800"/>
                                        <p:tgtEl>
                                          <p:spTgt spid="32"/>
                                        </p:tgtEl>
                                      </p:cBhvr>
                                    </p:animEffect>
                                    <p:animScale>
                                      <p:cBhvr>
                                        <p:cTn id="21" dur="640" fill="hold">
                                          <p:stCondLst>
                                            <p:cond delay="0"/>
                                          </p:stCondLst>
                                        </p:cTn>
                                        <p:tgtEl>
                                          <p:spTgt spid="32"/>
                                        </p:tgtEl>
                                      </p:cBhvr>
                                      <p:from x="50000" y="50000"/>
                                      <p:to x="100000" y="100000"/>
                                    </p:animScale>
                                  </p:childTnLst>
                                </p:cTn>
                              </p:par>
                              <p:par>
                                <p:cTn id="22" presetID="9" presetClass="entr" presetSubtype="0" decel="50000" fill="hold" nodeType="withEffect">
                                  <p:stCondLst>
                                    <p:cond delay="1100"/>
                                  </p:stCondLst>
                                  <p:childTnLst>
                                    <p:set>
                                      <p:cBhvr>
                                        <p:cTn id="23" dur="1" fill="hold">
                                          <p:stCondLst>
                                            <p:cond delay="0"/>
                                          </p:stCondLst>
                                        </p:cTn>
                                        <p:tgtEl>
                                          <p:spTgt spid="46"/>
                                        </p:tgtEl>
                                        <p:attrNameLst>
                                          <p:attrName>style.visibility</p:attrName>
                                        </p:attrNameLst>
                                      </p:cBhvr>
                                      <p:to>
                                        <p:strVal val="visible"/>
                                      </p:to>
                                    </p:set>
                                    <p:animEffect transition="in" filter="dissolve">
                                      <p:cBhvr>
                                        <p:cTn id="24" dur="800"/>
                                        <p:tgtEl>
                                          <p:spTgt spid="46"/>
                                        </p:tgtEl>
                                      </p:cBhvr>
                                    </p:animEffect>
                                    <p:animScale>
                                      <p:cBhvr>
                                        <p:cTn id="25" dur="640" fill="hold">
                                          <p:stCondLst>
                                            <p:cond delay="0"/>
                                          </p:stCondLst>
                                        </p:cTn>
                                        <p:tgtEl>
                                          <p:spTgt spid="46"/>
                                        </p:tgtEl>
                                      </p:cBhvr>
                                      <p:from x="50000" y="50000"/>
                                      <p:to x="100000" y="100000"/>
                                    </p:animScale>
                                  </p:childTnLst>
                                </p:cTn>
                              </p:par>
                              <p:par>
                                <p:cTn id="26" presetID="9" presetClass="entr" presetSubtype="0" decel="50000" fill="hold" grpId="0" nodeType="withEffect">
                                  <p:stCondLst>
                                    <p:cond delay="250"/>
                                  </p:stCondLst>
                                  <p:childTnLst>
                                    <p:set>
                                      <p:cBhvr>
                                        <p:cTn id="27" dur="1" fill="hold">
                                          <p:stCondLst>
                                            <p:cond delay="0"/>
                                          </p:stCondLst>
                                        </p:cTn>
                                        <p:tgtEl>
                                          <p:spTgt spid="53"/>
                                        </p:tgtEl>
                                        <p:attrNameLst>
                                          <p:attrName>style.visibility</p:attrName>
                                        </p:attrNameLst>
                                      </p:cBhvr>
                                      <p:to>
                                        <p:strVal val="visible"/>
                                      </p:to>
                                    </p:set>
                                    <p:animEffect transition="in" filter="dissolve">
                                      <p:cBhvr>
                                        <p:cTn id="28" dur="800"/>
                                        <p:tgtEl>
                                          <p:spTgt spid="53"/>
                                        </p:tgtEl>
                                      </p:cBhvr>
                                    </p:animEffect>
                                    <p:animScale>
                                      <p:cBhvr>
                                        <p:cTn id="29" dur="640" fill="hold">
                                          <p:stCondLst>
                                            <p:cond delay="0"/>
                                          </p:stCondLst>
                                        </p:cTn>
                                        <p:tgtEl>
                                          <p:spTgt spid="53"/>
                                        </p:tgtEl>
                                      </p:cBhvr>
                                      <p:from x="50000" y="50000"/>
                                      <p:to x="100000" y="100000"/>
                                    </p:animScale>
                                  </p:childTnLst>
                                </p:cTn>
                              </p:par>
                              <p:par>
                                <p:cTn id="30" presetID="9" presetClass="entr" presetSubtype="0" decel="50000" fill="hold" grpId="0" nodeType="withEffect">
                                  <p:stCondLst>
                                    <p:cond delay="250"/>
                                  </p:stCondLst>
                                  <p:childTnLst>
                                    <p:set>
                                      <p:cBhvr>
                                        <p:cTn id="31" dur="1" fill="hold">
                                          <p:stCondLst>
                                            <p:cond delay="0"/>
                                          </p:stCondLst>
                                        </p:cTn>
                                        <p:tgtEl>
                                          <p:spTgt spid="59"/>
                                        </p:tgtEl>
                                        <p:attrNameLst>
                                          <p:attrName>style.visibility</p:attrName>
                                        </p:attrNameLst>
                                      </p:cBhvr>
                                      <p:to>
                                        <p:strVal val="visible"/>
                                      </p:to>
                                    </p:set>
                                    <p:animEffect transition="in" filter="dissolve">
                                      <p:cBhvr>
                                        <p:cTn id="32" dur="800"/>
                                        <p:tgtEl>
                                          <p:spTgt spid="59"/>
                                        </p:tgtEl>
                                      </p:cBhvr>
                                    </p:animEffect>
                                    <p:animScale>
                                      <p:cBhvr>
                                        <p:cTn id="33" dur="640" fill="hold">
                                          <p:stCondLst>
                                            <p:cond delay="0"/>
                                          </p:stCondLst>
                                        </p:cTn>
                                        <p:tgtEl>
                                          <p:spTgt spid="59"/>
                                        </p:tgtEl>
                                      </p:cBhvr>
                                      <p:from x="50000" y="5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32" grpId="0"/>
      <p:bldP spid="53"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559290"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06720" y="2559685"/>
            <a:ext cx="4914900" cy="1322070"/>
          </a:xfrm>
          <a:prstGeom prst="rect">
            <a:avLst/>
          </a:prstGeom>
          <a:noFill/>
        </p:spPr>
        <p:txBody>
          <a:bodyPr vert="horz" wrap="square" rtlCol="0">
            <a:spAutoFit/>
          </a:bodyPr>
          <a:lstStyle/>
          <a:p>
            <a:pPr algn="dist"/>
            <a:r>
              <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展会简介</a:t>
            </a:r>
            <a:endParaRPr lang="zh-CN" altLang="en-US" sz="8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254094"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altLang="zh-CN" sz="11500" dirty="0">
                <a:solidFill>
                  <a:schemeClr val="bg2"/>
                </a:solidFill>
                <a:latin typeface="思源黑体 Heavy" panose="020B0A00000000000000" charset="-122"/>
                <a:ea typeface="思源黑体 Heavy" panose="020B0A00000000000000" charset="-122"/>
                <a:cs typeface="+mn-ea"/>
                <a:sym typeface="+mn-lt"/>
              </a:rPr>
              <a:t>01</a:t>
            </a:r>
            <a:endParaRPr lang="en-US" altLang="zh-CN"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4709160" y="3798570"/>
            <a:ext cx="6384290" cy="662305"/>
          </a:xfrm>
          <a:prstGeom prst="rect">
            <a:avLst/>
          </a:prstGeom>
          <a:noFill/>
        </p:spPr>
        <p:txBody>
          <a:bodyPr vert="horz" wrap="square" rtlCol="0">
            <a:noAutofit/>
          </a:bodyPr>
          <a:lstStyle/>
          <a:p>
            <a:pPr algn="ctr">
              <a:lnSpc>
                <a:spcPct val="150000"/>
              </a:lnSpc>
            </a:pPr>
            <a:r>
              <a:rPr lang="zh-CN" altLang="en-US" sz="2800" dirty="0">
                <a:solidFill>
                  <a:schemeClr val="tx1">
                    <a:lumMod val="75000"/>
                    <a:lumOff val="25000"/>
                  </a:schemeClr>
                </a:solidFill>
                <a:cs typeface="+mn-ea"/>
                <a:sym typeface="+mn-lt"/>
              </a:rPr>
              <a:t>EXHIBITION INTRODUCTION</a:t>
            </a:r>
            <a:endParaRPr lang="zh-CN" altLang="en-US" sz="2800" dirty="0">
              <a:solidFill>
                <a:schemeClr val="tx1">
                  <a:lumMod val="75000"/>
                  <a:lumOff val="25000"/>
                </a:schemeClr>
              </a:solidFill>
              <a:cs typeface="+mn-ea"/>
              <a:sym typeface="+mn-lt"/>
            </a:endParaRPr>
          </a:p>
        </p:txBody>
      </p:sp>
      <p:sp>
        <p:nvSpPr>
          <p:cNvPr id="5" name="椭圆 4"/>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14975" y="2438400"/>
            <a:ext cx="5941060" cy="1568450"/>
          </a:xfrm>
          <a:prstGeom prst="rect">
            <a:avLst/>
          </a:prstGeom>
          <a:noFill/>
        </p:spPr>
        <p:txBody>
          <a:bodyPr vert="horz" wrap="square" rtlCol="0">
            <a:spAutoFit/>
          </a:bodyPr>
          <a:lstStyle/>
          <a:p>
            <a:pPr algn="dist"/>
            <a:r>
              <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专业观众</a:t>
            </a:r>
            <a:endPar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08</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5329555" y="3826510"/>
            <a:ext cx="6311900" cy="662305"/>
          </a:xfrm>
          <a:prstGeom prst="rect">
            <a:avLst/>
          </a:prstGeom>
          <a:noFill/>
        </p:spPr>
        <p:txBody>
          <a:bodyPr vert="horz" wrap="square" rtlCol="0">
            <a:noAutofit/>
          </a:bodyPr>
          <a:lstStyle/>
          <a:p>
            <a:pPr algn="ctr">
              <a:lnSpc>
                <a:spcPct val="150000"/>
              </a:lnSpc>
            </a:pPr>
            <a:r>
              <a:rPr sz="3000" dirty="0">
                <a:solidFill>
                  <a:schemeClr val="tx1">
                    <a:lumMod val="75000"/>
                    <a:lumOff val="25000"/>
                  </a:schemeClr>
                </a:solidFill>
                <a:cs typeface="+mn-ea"/>
                <a:sym typeface="+mn-lt"/>
              </a:rPr>
              <a:t>PROFESSIONAL AUDIENCE</a:t>
            </a:r>
            <a:endParaRPr sz="30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 name="椭圆 3"/>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5"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7"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文本框 286" descr="e7d195523061f1c09e9d68d7cf438b91ef959ecb14fc25d26BBA7F7DBC18E55DFF4014AF651F0BF2569D4B6C1DA7F1A4683A481403BD872FC687266AD13265C1DE7C373772FD8728ABDD69ADD03BFF5BE2862BC891DBB79EB73C15828F0DF1DC2F0B1C670C38CB84D872D3C6C609B3C2C95C34232EA5F7BBA4BF190274E430E03C02613D2AC7931007E66AA5AE319EC6"/>
          <p:cNvSpPr txBox="1"/>
          <p:nvPr/>
        </p:nvSpPr>
        <p:spPr>
          <a:xfrm>
            <a:off x="1406525" y="280035"/>
            <a:ext cx="4290695" cy="50165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665"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rPr>
              <a:t>农机、食品机械类专业观众</a:t>
            </a:r>
            <a:endParaRPr kumimoji="0" lang="zh-CN" altLang="en-US" sz="2665"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1" name="矩形 30"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1"/>
            </p:custDataLst>
          </p:nvPr>
        </p:nvSpPr>
        <p:spPr>
          <a:xfrm>
            <a:off x="1562735" y="1085850"/>
            <a:ext cx="4593590" cy="1809750"/>
          </a:xfrm>
          <a:prstGeom prst="rect">
            <a:avLst/>
          </a:prstGeom>
        </p:spPr>
        <p:txBody>
          <a:bodyPr wrap="square">
            <a:noAutofit/>
          </a:bodyPr>
          <a:lstStyle/>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越南工业协会                   </a:t>
            </a:r>
            <a:r>
              <a:rPr kumimoji="0" lang="en-US" altLang="zh-CN"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越南环境产业协会     </a:t>
            </a:r>
            <a:endPar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越南节能技术应用科技协会      </a:t>
            </a:r>
            <a:r>
              <a:rPr kumimoji="0" lang="en-US" altLang="zh-CN"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越南物流服务企业协会  </a:t>
            </a:r>
            <a:endPar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越南河内工业生产龙头企业协会   越南能源协会                       越南工程机械协会              </a:t>
            </a:r>
            <a:r>
              <a:rPr kumimoji="0" lang="en-US" altLang="zh-CN"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越南工业和贸易政策与战</a:t>
            </a:r>
            <a:endPar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lang="zh-CN" altLang="en-US" sz="1335" b="1" noProof="0">
                <a:ln>
                  <a:noFill/>
                </a:ln>
                <a:solidFill>
                  <a:schemeClr val="bg1"/>
                </a:solidFill>
                <a:effectLst/>
                <a:uLnTx/>
                <a:uFillTx/>
                <a:latin typeface="+mj-lt"/>
                <a:ea typeface="+mj-lt"/>
                <a:cs typeface="+mj-lt"/>
                <a:sym typeface="Arial" panose="020B0604020202020204" pitchFamily="34" charset="0"/>
              </a:rPr>
              <a:t>越南工业配套产业协会   </a:t>
            </a:r>
            <a:r>
              <a:rPr lang="en-US" altLang="zh-CN" sz="1335" b="1" noProof="0">
                <a:ln>
                  <a:noFill/>
                </a:ln>
                <a:solidFill>
                  <a:schemeClr val="bg1"/>
                </a:solidFill>
                <a:effectLst/>
                <a:uLnTx/>
                <a:uFillTx/>
                <a:latin typeface="+mj-lt"/>
                <a:ea typeface="+mj-lt"/>
                <a:cs typeface="+mj-lt"/>
                <a:sym typeface="Arial" panose="020B0604020202020204" pitchFamily="34" charset="0"/>
              </a:rPr>
              <a:t>             </a:t>
            </a:r>
            <a:r>
              <a:rPr lang="zh-CN" altLang="en-US" sz="1335" b="1" noProof="0">
                <a:ln>
                  <a:noFill/>
                </a:ln>
                <a:solidFill>
                  <a:schemeClr val="bg1"/>
                </a:solidFill>
                <a:effectLst/>
                <a:uLnTx/>
                <a:uFillTx/>
                <a:latin typeface="+mj-lt"/>
                <a:ea typeface="+mj-lt"/>
                <a:cs typeface="+mj-lt"/>
                <a:sym typeface="Arial" panose="020B0604020202020204" pitchFamily="34" charset="0"/>
              </a:rPr>
              <a:t>略研究所(VIOIT)</a:t>
            </a:r>
            <a:r>
              <a:rPr lang="en-US" altLang="zh-CN" sz="1335" b="1" noProof="0">
                <a:ln>
                  <a:noFill/>
                </a:ln>
                <a:solidFill>
                  <a:schemeClr val="bg1"/>
                </a:solidFill>
                <a:effectLst/>
                <a:uLnTx/>
                <a:uFillTx/>
                <a:latin typeface="+mj-lt"/>
                <a:ea typeface="+mj-lt"/>
                <a:cs typeface="+mj-lt"/>
                <a:sym typeface="Arial" panose="020B0604020202020204" pitchFamily="34" charset="0"/>
              </a:rPr>
              <a:t>                                     </a:t>
            </a:r>
            <a:endPar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越南仓储物流协会               </a:t>
            </a:r>
            <a:r>
              <a:rPr kumimoji="0" lang="en-US" altLang="zh-CN"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endParaRPr kumimoji="0" lang="en-US" altLang="zh-CN"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越南机电企业协会        </a:t>
            </a:r>
            <a:endParaRPr kumimoji="0" lang="zh-CN" alt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p:txBody>
      </p:sp>
      <p:sp>
        <p:nvSpPr>
          <p:cNvPr id="32" name="矩形 31"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2"/>
            </p:custDataLst>
          </p:nvPr>
        </p:nvSpPr>
        <p:spPr>
          <a:xfrm>
            <a:off x="4978400" y="4206875"/>
            <a:ext cx="1603375" cy="942340"/>
          </a:xfrm>
          <a:prstGeom prst="rect">
            <a:avLst/>
          </a:prstGeom>
        </p:spPr>
        <p:txBody>
          <a:bodyPr wrap="square">
            <a:noAutofit/>
          </a:bodyPr>
          <a:lstStyle/>
          <a:p>
            <a:pPr indent="0"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农用机械/食品加工和包装机械制造商/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组装和加工厂商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5" name="矩形 34"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3"/>
            </p:custDataLst>
          </p:nvPr>
        </p:nvSpPr>
        <p:spPr>
          <a:xfrm>
            <a:off x="6511925" y="2200275"/>
            <a:ext cx="2464435" cy="1152525"/>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农用机械/食品加工和包装机械进口商/经销商/代理商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7" name="矩形 16"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4"/>
            </p:custDataLst>
          </p:nvPr>
        </p:nvSpPr>
        <p:spPr>
          <a:xfrm>
            <a:off x="8502015" y="4363085"/>
            <a:ext cx="2944495" cy="942340"/>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通用机械维修和维护服务提供商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农用机械/食品加工和包装机械</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行业服务提供商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机械维修服务企业</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nvGrpSpPr>
          <p:cNvPr id="2" name="组合 1"/>
          <p:cNvGrpSpPr/>
          <p:nvPr>
            <p:custDataLst>
              <p:tags r:id="rId5"/>
            </p:custDataLst>
          </p:nvPr>
        </p:nvGrpSpPr>
        <p:grpSpPr>
          <a:xfrm>
            <a:off x="1036743" y="3200400"/>
            <a:ext cx="10062210" cy="1006687"/>
            <a:chOff x="-437375" y="2118069"/>
            <a:chExt cx="12982801" cy="918067"/>
          </a:xfrm>
          <a:effectLst>
            <a:outerShdw blurRad="50800" dist="38100" dir="2700000" algn="tl" rotWithShape="0">
              <a:prstClr val="black">
                <a:alpha val="40000"/>
              </a:prstClr>
            </a:outerShdw>
          </a:effectLst>
        </p:grpSpPr>
        <p:sp>
          <p:nvSpPr>
            <p:cNvPr id="5" name="Freeform 8"/>
            <p:cNvSpPr/>
            <p:nvPr>
              <p:custDataLst>
                <p:tags r:id="rId6"/>
              </p:custDataLst>
            </p:nvPr>
          </p:nvSpPr>
          <p:spPr bwMode="auto">
            <a:xfrm>
              <a:off x="-437375" y="2118069"/>
              <a:ext cx="2373435" cy="918067"/>
            </a:xfrm>
            <a:custGeom>
              <a:avLst/>
              <a:gdLst>
                <a:gd name="T0" fmla="*/ 930 w 1122"/>
                <a:gd name="T1" fmla="*/ 434 h 434"/>
                <a:gd name="T2" fmla="*/ 0 w 1122"/>
                <a:gd name="T3" fmla="*/ 434 h 434"/>
                <a:gd name="T4" fmla="*/ 0 w 1122"/>
                <a:gd name="T5" fmla="*/ 0 h 434"/>
                <a:gd name="T6" fmla="*/ 930 w 1122"/>
                <a:gd name="T7" fmla="*/ 0 h 434"/>
                <a:gd name="T8" fmla="*/ 1122 w 1122"/>
                <a:gd name="T9" fmla="*/ 217 h 434"/>
                <a:gd name="T10" fmla="*/ 930 w 1122"/>
                <a:gd name="T11" fmla="*/ 434 h 434"/>
              </a:gdLst>
              <a:ahLst/>
              <a:cxnLst>
                <a:cxn ang="0">
                  <a:pos x="T0" y="T1"/>
                </a:cxn>
                <a:cxn ang="0">
                  <a:pos x="T2" y="T3"/>
                </a:cxn>
                <a:cxn ang="0">
                  <a:pos x="T4" y="T5"/>
                </a:cxn>
                <a:cxn ang="0">
                  <a:pos x="T6" y="T7"/>
                </a:cxn>
                <a:cxn ang="0">
                  <a:pos x="T8" y="T9"/>
                </a:cxn>
                <a:cxn ang="0">
                  <a:pos x="T10" y="T11"/>
                </a:cxn>
              </a:cxnLst>
              <a:rect l="0" t="0" r="r" b="b"/>
              <a:pathLst>
                <a:path w="1122" h="433">
                  <a:moveTo>
                    <a:pt x="930" y="434"/>
                  </a:moveTo>
                  <a:lnTo>
                    <a:pt x="0" y="434"/>
                  </a:lnTo>
                  <a:lnTo>
                    <a:pt x="0" y="0"/>
                  </a:lnTo>
                  <a:lnTo>
                    <a:pt x="930" y="0"/>
                  </a:lnTo>
                  <a:lnTo>
                    <a:pt x="1122" y="217"/>
                  </a:lnTo>
                  <a:lnTo>
                    <a:pt x="930" y="434"/>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政府机构行业主管部门</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6" name="Freeform 9"/>
            <p:cNvSpPr/>
            <p:nvPr>
              <p:custDataLst>
                <p:tags r:id="rId7"/>
              </p:custDataLst>
            </p:nvPr>
          </p:nvSpPr>
          <p:spPr bwMode="auto">
            <a:xfrm>
              <a:off x="2223717"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a:solidFill>
                <a:schemeClr val="tx1"/>
              </a:solidFill>
            </a:ln>
          </p:spPr>
          <p:txBody>
            <a:bodyPr vert="horz" wrap="square" lIns="162460" tIns="81230" rIns="162460" bIns="81230" numCol="1" anchor="ctr" anchorCtr="0" compatLnSpc="1">
              <a:scene3d>
                <a:camera prst="orthographicFront"/>
                <a:lightRig rig="threePt" dir="t"/>
              </a:scene3d>
            </a:bodyPr>
            <a:lstStyle/>
            <a:p>
              <a:pPr algn="ctr" defTabSz="1218565"/>
              <a:r>
                <a:rPr sz="1775" kern="0">
                  <a:solidFill>
                    <a:schemeClr val="tx1"/>
                  </a:solidFill>
                  <a:latin typeface="Arial" panose="020B0604020202020204" pitchFamily="34" charset="0"/>
                  <a:ea typeface="微软雅黑" panose="020B0503020204020204" charset="-122"/>
                  <a:sym typeface="Arial" panose="020B0604020202020204" pitchFamily="34" charset="0"/>
                </a:rPr>
                <a:t>行业协会</a:t>
              </a:r>
              <a:endParaRPr sz="1775" kern="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7" name="Freeform 10"/>
            <p:cNvSpPr/>
            <p:nvPr>
              <p:custDataLst>
                <p:tags r:id="rId8"/>
              </p:custDataLst>
            </p:nvPr>
          </p:nvSpPr>
          <p:spPr bwMode="auto">
            <a:xfrm>
              <a:off x="4648227" y="2118069"/>
              <a:ext cx="2282473" cy="918067"/>
            </a:xfrm>
            <a:custGeom>
              <a:avLst/>
              <a:gdLst>
                <a:gd name="T0" fmla="*/ 887 w 1079"/>
                <a:gd name="T1" fmla="*/ 0 h 434"/>
                <a:gd name="T2" fmla="*/ 0 w 1079"/>
                <a:gd name="T3" fmla="*/ 0 h 434"/>
                <a:gd name="T4" fmla="*/ 192 w 1079"/>
                <a:gd name="T5" fmla="*/ 217 h 434"/>
                <a:gd name="T6" fmla="*/ 0 w 1079"/>
                <a:gd name="T7" fmla="*/ 434 h 434"/>
                <a:gd name="T8" fmla="*/ 887 w 1079"/>
                <a:gd name="T9" fmla="*/ 434 h 434"/>
                <a:gd name="T10" fmla="*/ 1079 w 1079"/>
                <a:gd name="T11" fmla="*/ 217 h 434"/>
                <a:gd name="T12" fmla="*/ 887 w 1079"/>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9" h="433">
                  <a:moveTo>
                    <a:pt x="887" y="0"/>
                  </a:moveTo>
                  <a:lnTo>
                    <a:pt x="0" y="0"/>
                  </a:lnTo>
                  <a:lnTo>
                    <a:pt x="192" y="217"/>
                  </a:lnTo>
                  <a:lnTo>
                    <a:pt x="0" y="434"/>
                  </a:lnTo>
                  <a:lnTo>
                    <a:pt x="887" y="434"/>
                  </a:lnTo>
                  <a:lnTo>
                    <a:pt x="1079" y="217"/>
                  </a:lnTo>
                  <a:lnTo>
                    <a:pt x="887" y="0"/>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生产商</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加工商</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8" name="Freeform 11"/>
            <p:cNvSpPr/>
            <p:nvPr>
              <p:custDataLst>
                <p:tags r:id="rId9"/>
              </p:custDataLst>
            </p:nvPr>
          </p:nvSpPr>
          <p:spPr bwMode="auto">
            <a:xfrm>
              <a:off x="7079078"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a:solidFill>
                <a:schemeClr val="tx1"/>
              </a:solidFill>
            </a:ln>
            <a:effectLst>
              <a:outerShdw blurRad="50800" dist="38100" dir="2700000" algn="tl" rotWithShape="0">
                <a:prstClr val="black">
                  <a:alpha val="40000"/>
                </a:prstClr>
              </a:outerShdw>
            </a:effectLst>
          </p:spPr>
          <p:txBody>
            <a:bodyPr vert="horz" wrap="square" lIns="162460" tIns="81230" rIns="162460" bIns="81230" numCol="1" anchor="ctr" anchorCtr="0" compatLnSpc="1"/>
            <a:lstStyle/>
            <a:p>
              <a:pPr algn="ctr" defTabSz="1218565"/>
              <a:r>
                <a:rPr sz="1775" kern="0">
                  <a:latin typeface="Arial" panose="020B0604020202020204" pitchFamily="34" charset="0"/>
                  <a:ea typeface="微软雅黑" panose="020B0503020204020204" charset="-122"/>
                  <a:sym typeface="Arial" panose="020B0604020202020204" pitchFamily="34" charset="0"/>
                </a:rPr>
                <a:t>贸易商</a:t>
              </a:r>
              <a:endParaRPr sz="1775" kern="0">
                <a:latin typeface="Arial" panose="020B0604020202020204" pitchFamily="34" charset="0"/>
                <a:ea typeface="微软雅黑" panose="020B0503020204020204" charset="-122"/>
                <a:sym typeface="Arial" panose="020B0604020202020204" pitchFamily="34" charset="0"/>
              </a:endParaRPr>
            </a:p>
          </p:txBody>
        </p:sp>
        <p:sp>
          <p:nvSpPr>
            <p:cNvPr id="9" name="Freeform 12"/>
            <p:cNvSpPr/>
            <p:nvPr>
              <p:custDataLst>
                <p:tags r:id="rId10"/>
              </p:custDataLst>
            </p:nvPr>
          </p:nvSpPr>
          <p:spPr bwMode="auto">
            <a:xfrm>
              <a:off x="9642607" y="2118069"/>
              <a:ext cx="2902819" cy="917874"/>
            </a:xfrm>
            <a:custGeom>
              <a:avLst/>
              <a:gdLst>
                <a:gd name="T0" fmla="*/ 885 w 1077"/>
                <a:gd name="T1" fmla="*/ 0 h 434"/>
                <a:gd name="T2" fmla="*/ 0 w 1077"/>
                <a:gd name="T3" fmla="*/ 0 h 434"/>
                <a:gd name="T4" fmla="*/ 192 w 1077"/>
                <a:gd name="T5" fmla="*/ 217 h 434"/>
                <a:gd name="T6" fmla="*/ 0 w 1077"/>
                <a:gd name="T7" fmla="*/ 434 h 434"/>
                <a:gd name="T8" fmla="*/ 885 w 1077"/>
                <a:gd name="T9" fmla="*/ 434 h 434"/>
                <a:gd name="T10" fmla="*/ 1077 w 1077"/>
                <a:gd name="T11" fmla="*/ 217 h 434"/>
                <a:gd name="T12" fmla="*/ 885 w 1077"/>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7" h="433">
                  <a:moveTo>
                    <a:pt x="885" y="0"/>
                  </a:moveTo>
                  <a:lnTo>
                    <a:pt x="0" y="0"/>
                  </a:lnTo>
                  <a:lnTo>
                    <a:pt x="192" y="217"/>
                  </a:lnTo>
                  <a:lnTo>
                    <a:pt x="0" y="434"/>
                  </a:lnTo>
                  <a:lnTo>
                    <a:pt x="885" y="434"/>
                  </a:lnTo>
                  <a:lnTo>
                    <a:pt x="1077" y="217"/>
                  </a:lnTo>
                  <a:lnTo>
                    <a:pt x="885" y="0"/>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服务商</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投资者和业务</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合作伙伴/消费者</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p:txBody>
        </p:sp>
      </p:grpSp>
      <p:sp>
        <p:nvSpPr>
          <p:cNvPr id="10" name="Freeform 20"/>
          <p:cNvSpPr>
            <a:spLocks noEditPoints="1"/>
          </p:cNvSpPr>
          <p:nvPr>
            <p:custDataLst>
              <p:tags r:id="rId11"/>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pic>
        <p:nvPicPr>
          <p:cNvPr id="14" name="图片 13" descr="三角形向右箭头"/>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3777615" y="3036570"/>
            <a:ext cx="163830" cy="163830"/>
          </a:xfrm>
          <a:prstGeom prst="rect">
            <a:avLst/>
          </a:prstGeom>
        </p:spPr>
      </p:pic>
      <p:pic>
        <p:nvPicPr>
          <p:cNvPr id="18" name="图片 17"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16200000">
            <a:off x="7662545" y="3036570"/>
            <a:ext cx="163830" cy="163830"/>
          </a:xfrm>
          <a:prstGeom prst="rect">
            <a:avLst/>
          </a:prstGeom>
        </p:spPr>
      </p:pic>
      <p:pic>
        <p:nvPicPr>
          <p:cNvPr id="19" name="图片 18"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5400000">
            <a:off x="5697855" y="4206875"/>
            <a:ext cx="163830" cy="163830"/>
          </a:xfrm>
          <a:prstGeom prst="rect">
            <a:avLst/>
          </a:prstGeom>
        </p:spPr>
      </p:pic>
      <p:pic>
        <p:nvPicPr>
          <p:cNvPr id="20" name="图片 19"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5400000">
            <a:off x="9892030" y="4206875"/>
            <a:ext cx="163830" cy="163830"/>
          </a:xfrm>
          <a:prstGeom prst="rect">
            <a:avLst/>
          </a:prstGeom>
        </p:spPr>
      </p:pic>
      <p:sp>
        <p:nvSpPr>
          <p:cNvPr id="3" name="椭圆 2"/>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15"/>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文本框 286" descr="e7d195523061f1c09e9d68d7cf438b91ef959ecb14fc25d26BBA7F7DBC18E55DFF4014AF651F0BF2569D4B6C1DA7F1A4683A481403BD872FC687266AD13265C1DE7C373772FD8728ABDD69ADD03BFF5BE2862BC891DBB79EB73C15828F0DF1DC2F0B1C670C38CB84D872D3C6C609B3C2C95C34232EA5F7BBA4BF190274E430E03C02613D2AC7931007E66AA5AE319EC6"/>
          <p:cNvSpPr txBox="1"/>
          <p:nvPr/>
        </p:nvSpPr>
        <p:spPr>
          <a:xfrm>
            <a:off x="1406525" y="280035"/>
            <a:ext cx="4290695" cy="50165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665"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rPr>
              <a:t>电子电器类专业观众</a:t>
            </a:r>
            <a:endParaRPr kumimoji="0" lang="zh-CN" altLang="en-US" sz="2665"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1" name="矩形 30"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1"/>
            </p:custDataLst>
          </p:nvPr>
        </p:nvSpPr>
        <p:spPr>
          <a:xfrm>
            <a:off x="1562735" y="1085850"/>
            <a:ext cx="4593590" cy="1809750"/>
          </a:xfrm>
          <a:prstGeom prst="rect">
            <a:avLst/>
          </a:prstGeom>
        </p:spPr>
        <p:txBody>
          <a:bodyPr wrap="square">
            <a:noAutofit/>
          </a:bodyPr>
          <a:lstStyle/>
          <a:p>
            <a:pPr indent="0" algn="l" fontAlgn="base">
              <a:lnSpc>
                <a:spcPct val="130000"/>
              </a:lnSpc>
              <a:spcBef>
                <a:spcPct val="0"/>
              </a:spcBef>
              <a:spcAft>
                <a:spcPct val="0"/>
              </a:spcAft>
              <a:defRPr/>
            </a:pP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越南工业协会                 </a:t>
            </a:r>
            <a:r>
              <a:rPr kumimoji="0" 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越南环境产业协会   </a:t>
            </a:r>
            <a:endPar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越南节能技术应用科技协会      </a:t>
            </a:r>
            <a:r>
              <a:rPr kumimoji="0" 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越南物流服务企业协会  </a:t>
            </a:r>
            <a:endPar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越南河内工业生产龙头企业协会   越南能源协会                       越南工程机械协会              </a:t>
            </a:r>
            <a:r>
              <a:rPr kumimoji="0" lang="en-US"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越南工业和贸易政策与战</a:t>
            </a:r>
            <a:endPar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sz="1335" b="1" noProof="0">
                <a:ln>
                  <a:noFill/>
                </a:ln>
                <a:solidFill>
                  <a:schemeClr val="bg1"/>
                </a:solidFill>
                <a:effectLst/>
                <a:uLnTx/>
                <a:uFillTx/>
                <a:latin typeface="+mj-lt"/>
                <a:ea typeface="+mj-lt"/>
                <a:cs typeface="+mj-lt"/>
                <a:sym typeface="Arial" panose="020B0604020202020204" pitchFamily="34" charset="0"/>
              </a:rPr>
              <a:t>越南工业配套产业协会 </a:t>
            </a:r>
            <a:r>
              <a:rPr lang="en-US" sz="1335" b="1" noProof="0">
                <a:ln>
                  <a:noFill/>
                </a:ln>
                <a:solidFill>
                  <a:schemeClr val="bg1"/>
                </a:solidFill>
                <a:effectLst/>
                <a:uLnTx/>
                <a:uFillTx/>
                <a:latin typeface="+mj-lt"/>
                <a:ea typeface="+mj-lt"/>
                <a:cs typeface="+mj-lt"/>
                <a:sym typeface="Arial" panose="020B0604020202020204" pitchFamily="34" charset="0"/>
              </a:rPr>
              <a:t>               </a:t>
            </a:r>
            <a:r>
              <a:rPr sz="1335" b="1" noProof="0">
                <a:ln>
                  <a:noFill/>
                </a:ln>
                <a:solidFill>
                  <a:schemeClr val="bg1"/>
                </a:solidFill>
                <a:effectLst/>
                <a:uLnTx/>
                <a:uFillTx/>
                <a:latin typeface="+mj-lt"/>
                <a:ea typeface="+mj-lt"/>
                <a:cs typeface="+mj-lt"/>
                <a:sym typeface="Arial" panose="020B0604020202020204" pitchFamily="34" charset="0"/>
              </a:rPr>
              <a:t>略研究所(VIOIT)</a:t>
            </a:r>
            <a:endPar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sz="1335" b="1" noProof="0">
                <a:ln>
                  <a:noFill/>
                </a:ln>
                <a:solidFill>
                  <a:schemeClr val="bg1"/>
                </a:solidFill>
                <a:effectLst/>
                <a:uLnTx/>
                <a:uFillTx/>
                <a:latin typeface="+mj-lt"/>
                <a:ea typeface="+mj-lt"/>
                <a:cs typeface="+mj-lt"/>
                <a:sym typeface="Arial" panose="020B0604020202020204" pitchFamily="34" charset="0"/>
              </a:rPr>
              <a:t>越南仓储物流协会</a:t>
            </a: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    </a:t>
            </a:r>
            <a:endPar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a:p>
            <a:pPr indent="0" algn="l" fontAlgn="base">
              <a:lnSpc>
                <a:spcPct val="130000"/>
              </a:lnSpc>
              <a:spcBef>
                <a:spcPct val="0"/>
              </a:spcBef>
              <a:spcAft>
                <a:spcPct val="0"/>
              </a:spcAft>
              <a:defRPr/>
            </a:pPr>
            <a:r>
              <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rPr>
              <a:t>越南机电企业协会  </a:t>
            </a:r>
            <a:endParaRPr kumimoji="0" sz="1335" b="1" i="0" u="none" strike="noStrike" kern="1200" cap="none" spc="0" normalizeH="0" baseline="0" noProof="0">
              <a:ln>
                <a:noFill/>
              </a:ln>
              <a:solidFill>
                <a:schemeClr val="bg1"/>
              </a:solidFill>
              <a:effectLst/>
              <a:uLnTx/>
              <a:uFillTx/>
              <a:latin typeface="+mj-lt"/>
              <a:ea typeface="+mj-lt"/>
              <a:cs typeface="+mj-lt"/>
              <a:sym typeface="Arial" panose="020B0604020202020204" pitchFamily="34" charset="0"/>
            </a:endParaRPr>
          </a:p>
        </p:txBody>
      </p:sp>
      <p:sp>
        <p:nvSpPr>
          <p:cNvPr id="32" name="矩形 31"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2"/>
            </p:custDataLst>
          </p:nvPr>
        </p:nvSpPr>
        <p:spPr>
          <a:xfrm>
            <a:off x="4978400" y="4287520"/>
            <a:ext cx="1883410" cy="942340"/>
          </a:xfrm>
          <a:prstGeom prst="rect">
            <a:avLst/>
          </a:prstGeom>
        </p:spPr>
        <p:txBody>
          <a:bodyPr wrap="square">
            <a:noAutofit/>
          </a:bodyPr>
          <a:lstStyle/>
          <a:p>
            <a:pPr indent="0"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智能电子电器制造商/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组装和加工厂商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5" name="矩形 34"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3"/>
            </p:custDataLst>
          </p:nvPr>
        </p:nvSpPr>
        <p:spPr>
          <a:xfrm>
            <a:off x="6503670" y="1743075"/>
            <a:ext cx="2817495" cy="1152525"/>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智能电器电子进口商/经销商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代理商</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零售商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商超/百货商店/酒店</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电子市场</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7" name="矩形 16"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4"/>
            </p:custDataLst>
          </p:nvPr>
        </p:nvSpPr>
        <p:spPr>
          <a:xfrm>
            <a:off x="8502015" y="4287520"/>
            <a:ext cx="2944495" cy="942340"/>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智能电子电器维修和维护服务提供商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智能电子电器行业服务提供商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电子电器维修服务企业</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nvGrpSpPr>
          <p:cNvPr id="2" name="组合 1"/>
          <p:cNvGrpSpPr/>
          <p:nvPr>
            <p:custDataLst>
              <p:tags r:id="rId5"/>
            </p:custDataLst>
          </p:nvPr>
        </p:nvGrpSpPr>
        <p:grpSpPr>
          <a:xfrm>
            <a:off x="1036743" y="3200400"/>
            <a:ext cx="10062210" cy="1006687"/>
            <a:chOff x="-437375" y="2118069"/>
            <a:chExt cx="12982801" cy="918067"/>
          </a:xfrm>
          <a:effectLst>
            <a:outerShdw blurRad="50800" dist="38100" dir="2700000" algn="tl" rotWithShape="0">
              <a:prstClr val="black">
                <a:alpha val="40000"/>
              </a:prstClr>
            </a:outerShdw>
          </a:effectLst>
        </p:grpSpPr>
        <p:sp>
          <p:nvSpPr>
            <p:cNvPr id="5" name="Freeform 8"/>
            <p:cNvSpPr/>
            <p:nvPr>
              <p:custDataLst>
                <p:tags r:id="rId6"/>
              </p:custDataLst>
            </p:nvPr>
          </p:nvSpPr>
          <p:spPr bwMode="auto">
            <a:xfrm>
              <a:off x="-437375" y="2118069"/>
              <a:ext cx="2373435" cy="918067"/>
            </a:xfrm>
            <a:custGeom>
              <a:avLst/>
              <a:gdLst>
                <a:gd name="T0" fmla="*/ 930 w 1122"/>
                <a:gd name="T1" fmla="*/ 434 h 434"/>
                <a:gd name="T2" fmla="*/ 0 w 1122"/>
                <a:gd name="T3" fmla="*/ 434 h 434"/>
                <a:gd name="T4" fmla="*/ 0 w 1122"/>
                <a:gd name="T5" fmla="*/ 0 h 434"/>
                <a:gd name="T6" fmla="*/ 930 w 1122"/>
                <a:gd name="T7" fmla="*/ 0 h 434"/>
                <a:gd name="T8" fmla="*/ 1122 w 1122"/>
                <a:gd name="T9" fmla="*/ 217 h 434"/>
                <a:gd name="T10" fmla="*/ 930 w 1122"/>
                <a:gd name="T11" fmla="*/ 434 h 434"/>
              </a:gdLst>
              <a:ahLst/>
              <a:cxnLst>
                <a:cxn ang="0">
                  <a:pos x="T0" y="T1"/>
                </a:cxn>
                <a:cxn ang="0">
                  <a:pos x="T2" y="T3"/>
                </a:cxn>
                <a:cxn ang="0">
                  <a:pos x="T4" y="T5"/>
                </a:cxn>
                <a:cxn ang="0">
                  <a:pos x="T6" y="T7"/>
                </a:cxn>
                <a:cxn ang="0">
                  <a:pos x="T8" y="T9"/>
                </a:cxn>
                <a:cxn ang="0">
                  <a:pos x="T10" y="T11"/>
                </a:cxn>
              </a:cxnLst>
              <a:rect l="0" t="0" r="r" b="b"/>
              <a:pathLst>
                <a:path w="1122" h="433">
                  <a:moveTo>
                    <a:pt x="930" y="434"/>
                  </a:moveTo>
                  <a:lnTo>
                    <a:pt x="0" y="434"/>
                  </a:lnTo>
                  <a:lnTo>
                    <a:pt x="0" y="0"/>
                  </a:lnTo>
                  <a:lnTo>
                    <a:pt x="930" y="0"/>
                  </a:lnTo>
                  <a:lnTo>
                    <a:pt x="1122" y="217"/>
                  </a:lnTo>
                  <a:lnTo>
                    <a:pt x="930" y="434"/>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政府机构行业主管部门</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6" name="Freeform 9"/>
            <p:cNvSpPr/>
            <p:nvPr>
              <p:custDataLst>
                <p:tags r:id="rId7"/>
              </p:custDataLst>
            </p:nvPr>
          </p:nvSpPr>
          <p:spPr bwMode="auto">
            <a:xfrm>
              <a:off x="2223717"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a:solidFill>
                <a:schemeClr val="tx1"/>
              </a:solidFill>
            </a:ln>
          </p:spPr>
          <p:txBody>
            <a:bodyPr vert="horz" wrap="square" lIns="162460" tIns="81230" rIns="162460" bIns="81230" numCol="1" anchor="ctr" anchorCtr="0" compatLnSpc="1">
              <a:scene3d>
                <a:camera prst="orthographicFront"/>
                <a:lightRig rig="threePt" dir="t"/>
              </a:scene3d>
            </a:bodyPr>
            <a:lstStyle/>
            <a:p>
              <a:pPr algn="ctr" defTabSz="1218565"/>
              <a:r>
                <a:rPr sz="1775" kern="0">
                  <a:solidFill>
                    <a:schemeClr val="tx1"/>
                  </a:solidFill>
                  <a:latin typeface="Arial" panose="020B0604020202020204" pitchFamily="34" charset="0"/>
                  <a:ea typeface="微软雅黑" panose="020B0503020204020204" charset="-122"/>
                  <a:sym typeface="Arial" panose="020B0604020202020204" pitchFamily="34" charset="0"/>
                </a:rPr>
                <a:t>行业协会</a:t>
              </a:r>
              <a:endParaRPr sz="1775" kern="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7" name="Freeform 10"/>
            <p:cNvSpPr/>
            <p:nvPr>
              <p:custDataLst>
                <p:tags r:id="rId8"/>
              </p:custDataLst>
            </p:nvPr>
          </p:nvSpPr>
          <p:spPr bwMode="auto">
            <a:xfrm>
              <a:off x="4648227" y="2118069"/>
              <a:ext cx="2282473" cy="918067"/>
            </a:xfrm>
            <a:custGeom>
              <a:avLst/>
              <a:gdLst>
                <a:gd name="T0" fmla="*/ 887 w 1079"/>
                <a:gd name="T1" fmla="*/ 0 h 434"/>
                <a:gd name="T2" fmla="*/ 0 w 1079"/>
                <a:gd name="T3" fmla="*/ 0 h 434"/>
                <a:gd name="T4" fmla="*/ 192 w 1079"/>
                <a:gd name="T5" fmla="*/ 217 h 434"/>
                <a:gd name="T6" fmla="*/ 0 w 1079"/>
                <a:gd name="T7" fmla="*/ 434 h 434"/>
                <a:gd name="T8" fmla="*/ 887 w 1079"/>
                <a:gd name="T9" fmla="*/ 434 h 434"/>
                <a:gd name="T10" fmla="*/ 1079 w 1079"/>
                <a:gd name="T11" fmla="*/ 217 h 434"/>
                <a:gd name="T12" fmla="*/ 887 w 1079"/>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9" h="433">
                  <a:moveTo>
                    <a:pt x="887" y="0"/>
                  </a:moveTo>
                  <a:lnTo>
                    <a:pt x="0" y="0"/>
                  </a:lnTo>
                  <a:lnTo>
                    <a:pt x="192" y="217"/>
                  </a:lnTo>
                  <a:lnTo>
                    <a:pt x="0" y="434"/>
                  </a:lnTo>
                  <a:lnTo>
                    <a:pt x="887" y="434"/>
                  </a:lnTo>
                  <a:lnTo>
                    <a:pt x="1079" y="217"/>
                  </a:lnTo>
                  <a:lnTo>
                    <a:pt x="887" y="0"/>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生产商</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加工商</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8" name="Freeform 11"/>
            <p:cNvSpPr/>
            <p:nvPr>
              <p:custDataLst>
                <p:tags r:id="rId9"/>
              </p:custDataLst>
            </p:nvPr>
          </p:nvSpPr>
          <p:spPr bwMode="auto">
            <a:xfrm>
              <a:off x="7079078"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a:solidFill>
                <a:schemeClr val="tx1"/>
              </a:solidFill>
            </a:ln>
          </p:spPr>
          <p:txBody>
            <a:bodyPr vert="horz" wrap="square" lIns="162460" tIns="81230" rIns="162460" bIns="81230" numCol="1" anchor="ctr" anchorCtr="0" compatLnSpc="1"/>
            <a:lstStyle/>
            <a:p>
              <a:pPr algn="ctr" defTabSz="1218565"/>
              <a:r>
                <a:rPr sz="1775" kern="0">
                  <a:latin typeface="Arial" panose="020B0604020202020204" pitchFamily="34" charset="0"/>
                  <a:ea typeface="微软雅黑" panose="020B0503020204020204" charset="-122"/>
                  <a:sym typeface="Arial" panose="020B0604020202020204" pitchFamily="34" charset="0"/>
                </a:rPr>
                <a:t>贸易商</a:t>
              </a:r>
              <a:endParaRPr sz="1775" kern="0">
                <a:latin typeface="Arial" panose="020B0604020202020204" pitchFamily="34" charset="0"/>
                <a:ea typeface="微软雅黑" panose="020B0503020204020204" charset="-122"/>
                <a:sym typeface="Arial" panose="020B0604020202020204" pitchFamily="34" charset="0"/>
              </a:endParaRPr>
            </a:p>
          </p:txBody>
        </p:sp>
        <p:sp>
          <p:nvSpPr>
            <p:cNvPr id="9" name="Freeform 12"/>
            <p:cNvSpPr/>
            <p:nvPr>
              <p:custDataLst>
                <p:tags r:id="rId10"/>
              </p:custDataLst>
            </p:nvPr>
          </p:nvSpPr>
          <p:spPr bwMode="auto">
            <a:xfrm>
              <a:off x="9642607" y="2118069"/>
              <a:ext cx="2902819" cy="917874"/>
            </a:xfrm>
            <a:custGeom>
              <a:avLst/>
              <a:gdLst>
                <a:gd name="T0" fmla="*/ 885 w 1077"/>
                <a:gd name="T1" fmla="*/ 0 h 434"/>
                <a:gd name="T2" fmla="*/ 0 w 1077"/>
                <a:gd name="T3" fmla="*/ 0 h 434"/>
                <a:gd name="T4" fmla="*/ 192 w 1077"/>
                <a:gd name="T5" fmla="*/ 217 h 434"/>
                <a:gd name="T6" fmla="*/ 0 w 1077"/>
                <a:gd name="T7" fmla="*/ 434 h 434"/>
                <a:gd name="T8" fmla="*/ 885 w 1077"/>
                <a:gd name="T9" fmla="*/ 434 h 434"/>
                <a:gd name="T10" fmla="*/ 1077 w 1077"/>
                <a:gd name="T11" fmla="*/ 217 h 434"/>
                <a:gd name="T12" fmla="*/ 885 w 1077"/>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7" h="433">
                  <a:moveTo>
                    <a:pt x="885" y="0"/>
                  </a:moveTo>
                  <a:lnTo>
                    <a:pt x="0" y="0"/>
                  </a:lnTo>
                  <a:lnTo>
                    <a:pt x="192" y="217"/>
                  </a:lnTo>
                  <a:lnTo>
                    <a:pt x="0" y="434"/>
                  </a:lnTo>
                  <a:lnTo>
                    <a:pt x="885" y="434"/>
                  </a:lnTo>
                  <a:lnTo>
                    <a:pt x="1077" y="217"/>
                  </a:lnTo>
                  <a:lnTo>
                    <a:pt x="885" y="0"/>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服务商</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投资者和业务</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合作伙伴/消费者</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p:txBody>
        </p:sp>
      </p:grpSp>
      <p:sp>
        <p:nvSpPr>
          <p:cNvPr id="10" name="Freeform 20"/>
          <p:cNvSpPr>
            <a:spLocks noEditPoints="1"/>
          </p:cNvSpPr>
          <p:nvPr>
            <p:custDataLst>
              <p:tags r:id="rId11"/>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pic>
        <p:nvPicPr>
          <p:cNvPr id="14" name="图片 13" descr="三角形向右箭头"/>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3777615" y="3036570"/>
            <a:ext cx="163830" cy="163830"/>
          </a:xfrm>
          <a:prstGeom prst="rect">
            <a:avLst/>
          </a:prstGeom>
        </p:spPr>
      </p:pic>
      <p:pic>
        <p:nvPicPr>
          <p:cNvPr id="18" name="图片 17"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16200000">
            <a:off x="7662545" y="3036570"/>
            <a:ext cx="163830" cy="163830"/>
          </a:xfrm>
          <a:prstGeom prst="rect">
            <a:avLst/>
          </a:prstGeom>
        </p:spPr>
      </p:pic>
      <p:pic>
        <p:nvPicPr>
          <p:cNvPr id="19" name="图片 18"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5400000">
            <a:off x="5697855" y="4206875"/>
            <a:ext cx="163830" cy="163830"/>
          </a:xfrm>
          <a:prstGeom prst="rect">
            <a:avLst/>
          </a:prstGeom>
        </p:spPr>
      </p:pic>
      <p:pic>
        <p:nvPicPr>
          <p:cNvPr id="20" name="图片 19"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5400000">
            <a:off x="9892030" y="4206875"/>
            <a:ext cx="163830" cy="163830"/>
          </a:xfrm>
          <a:prstGeom prst="rect">
            <a:avLst/>
          </a:prstGeom>
        </p:spPr>
      </p:pic>
      <p:sp>
        <p:nvSpPr>
          <p:cNvPr id="3" name="椭圆 2"/>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15"/>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文本框 286" descr="e7d195523061f1c09e9d68d7cf438b91ef959ecb14fc25d26BBA7F7DBC18E55DFF4014AF651F0BF2569D4B6C1DA7F1A4683A481403BD872FC687266AD13265C1DE7C373772FD8728ABDD69ADD03BFF5BE2862BC891DBB79EB73C15828F0DF1DC2F0B1C670C38CB84D872D3C6C609B3C2C95C34232EA5F7BBA4BF190274E430E03C02613D2AC7931007E66AA5AE319EC6"/>
          <p:cNvSpPr txBox="1"/>
          <p:nvPr/>
        </p:nvSpPr>
        <p:spPr>
          <a:xfrm>
            <a:off x="1406525" y="280247"/>
            <a:ext cx="3975947" cy="64516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rPr>
              <a:t>拟邀专业观众</a:t>
            </a:r>
            <a:endParaRPr kumimoji="0" lang="en-US" altLang="zh-CN" sz="3600"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31" name="矩形 30"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1"/>
            </p:custDataLst>
          </p:nvPr>
        </p:nvSpPr>
        <p:spPr>
          <a:xfrm>
            <a:off x="1823085" y="925195"/>
            <a:ext cx="4468495" cy="2578100"/>
          </a:xfrm>
          <a:prstGeom prst="rect">
            <a:avLst/>
          </a:prstGeom>
        </p:spPr>
        <p:txBody>
          <a:bodyPr wrap="square">
            <a:noAutofit/>
          </a:bodyPr>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越南汽车协会</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越南环境产业协会</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endPar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越南节能技术应用科技协会</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越南物流服务企业协会越南河内工业生产龙头企业协会</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越南能源协会</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endPar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越南新能源汽车协会</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越南工程机械协会</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越南工业配套产业协会</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越南工业和贸易政策与</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30000"/>
              </a:lnSpc>
              <a:spcBef>
                <a:spcPct val="0"/>
              </a:spcBef>
              <a:spcAft>
                <a:spcPct val="0"/>
              </a:spcAft>
              <a:defRPr/>
            </a:pP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lang="zh-CN" altLang="en-US" sz="1335" b="1"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越南仓储物流协会</a:t>
            </a:r>
            <a:r>
              <a:rPr lang="en-US" altLang="zh-CN" sz="1335" b="1"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kumimoji="0" lang="en-US" altLang="zh-CN"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战略研究所(VIOIT)</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30000"/>
              </a:lnSpc>
              <a:spcBef>
                <a:spcPct val="0"/>
              </a:spcBef>
              <a:spcAft>
                <a:spcPct val="0"/>
              </a:spcAft>
              <a:defRPr/>
            </a:pPr>
            <a:r>
              <a:rPr lang="zh-CN" altLang="en-US" sz="1335" b="1"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越南汽车生产商协会</a:t>
            </a:r>
            <a:endParaRPr lang="zh-CN" altLang="en-US" sz="1335" b="1"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3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越南汽车生产商协会</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30000"/>
              </a:lnSpc>
              <a:spcBef>
                <a:spcPct val="0"/>
              </a:spcBef>
              <a:spcAft>
                <a:spcPct val="0"/>
              </a:spcAft>
              <a:defRPr/>
            </a:pP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2" name="矩形 31"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2"/>
            </p:custDataLst>
          </p:nvPr>
        </p:nvSpPr>
        <p:spPr>
          <a:xfrm>
            <a:off x="4977765" y="4610735"/>
            <a:ext cx="2233930" cy="942340"/>
          </a:xfrm>
          <a:prstGeom prst="rect">
            <a:avLst/>
          </a:prstGeom>
        </p:spPr>
        <p:txBody>
          <a:bodyPr wrap="square">
            <a:noAutofit/>
          </a:bodyPr>
          <a:lstStyle/>
          <a:p>
            <a:pPr indent="0"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汽车/电动车制造商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组装和加工厂商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indent="0"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汽车/电动车零部件制造商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5" name="矩形 34"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3"/>
            </p:custDataLst>
          </p:nvPr>
        </p:nvSpPr>
        <p:spPr>
          <a:xfrm>
            <a:off x="6581775" y="1542415"/>
            <a:ext cx="2464435" cy="1751330"/>
          </a:xfrm>
          <a:prstGeom prst="rect">
            <a:avLst/>
          </a:prstGeom>
        </p:spPr>
        <p:txBody>
          <a:bodyPr wrap="square">
            <a:noAutofit/>
          </a:bodyPr>
          <a:lstStyle/>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汽车/电动车进出口商 </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汽车/电动车零部件进口商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4S集团/经销商/代理商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汽车/电动车改装装饰经营企业</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7" name="矩形 16" descr="e7d195523061f1c09e9d68d7cf438b91ef959ecb14fc25d26BBA7F7DBC18E55DFF4014AF651F0BF2569D4B6C1DA7F1A4683A481403BD872FC687266AD13265C1DE7C373772FD8728ABDD69ADD03BFF5BE2862BC891DBB79E3596FAE49742D9D7EC5EA3BB8EA40E97FC7D6CA729A9FC860B9E09D4912BA69676A88843FA1779BC74D3932D1483B4700E04AAF80173AFB7"/>
          <p:cNvSpPr/>
          <p:nvPr>
            <p:custDataLst>
              <p:tags r:id="rId4"/>
            </p:custDataLst>
          </p:nvPr>
        </p:nvSpPr>
        <p:spPr>
          <a:xfrm>
            <a:off x="8502015" y="4610735"/>
            <a:ext cx="2944495" cy="942340"/>
          </a:xfrm>
          <a:prstGeom prst="rect">
            <a:avLst/>
          </a:prstGeom>
        </p:spPr>
        <p:txBody>
          <a:bodyPr wrap="square">
            <a:noAutofit/>
          </a:bodyPr>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汽车/电动车维修和维护服务提供商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汽车电子和信息技术公司</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汽车、电动车行业服务提供商</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a:p>
            <a:pPr algn="l" fontAlgn="base">
              <a:lnSpc>
                <a:spcPct val="190000"/>
              </a:lnSpc>
              <a:spcBef>
                <a:spcPct val="0"/>
              </a:spcBef>
              <a:spcAft>
                <a:spcPct val="0"/>
              </a:spcAft>
              <a:defRPr/>
            </a:pPr>
            <a:r>
              <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车辆维修服务企业</a:t>
            </a:r>
            <a:endParaRPr kumimoji="0" lang="zh-CN" altLang="en-US" sz="1335" b="1"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grpSp>
        <p:nvGrpSpPr>
          <p:cNvPr id="2" name="组合 1"/>
          <p:cNvGrpSpPr/>
          <p:nvPr>
            <p:custDataLst>
              <p:tags r:id="rId5"/>
            </p:custDataLst>
          </p:nvPr>
        </p:nvGrpSpPr>
        <p:grpSpPr>
          <a:xfrm>
            <a:off x="1036743" y="3448050"/>
            <a:ext cx="10062210" cy="1006687"/>
            <a:chOff x="-437375" y="2118069"/>
            <a:chExt cx="12982801" cy="918067"/>
          </a:xfrm>
          <a:effectLst>
            <a:outerShdw blurRad="50800" dist="38100" dir="2700000" algn="tl" rotWithShape="0">
              <a:prstClr val="black">
                <a:alpha val="40000"/>
              </a:prstClr>
            </a:outerShdw>
          </a:effectLst>
        </p:grpSpPr>
        <p:sp>
          <p:nvSpPr>
            <p:cNvPr id="5" name="Freeform 8"/>
            <p:cNvSpPr/>
            <p:nvPr>
              <p:custDataLst>
                <p:tags r:id="rId6"/>
              </p:custDataLst>
            </p:nvPr>
          </p:nvSpPr>
          <p:spPr bwMode="auto">
            <a:xfrm>
              <a:off x="-437375" y="2118069"/>
              <a:ext cx="2373435" cy="918067"/>
            </a:xfrm>
            <a:custGeom>
              <a:avLst/>
              <a:gdLst>
                <a:gd name="T0" fmla="*/ 930 w 1122"/>
                <a:gd name="T1" fmla="*/ 434 h 434"/>
                <a:gd name="T2" fmla="*/ 0 w 1122"/>
                <a:gd name="T3" fmla="*/ 434 h 434"/>
                <a:gd name="T4" fmla="*/ 0 w 1122"/>
                <a:gd name="T5" fmla="*/ 0 h 434"/>
                <a:gd name="T6" fmla="*/ 930 w 1122"/>
                <a:gd name="T7" fmla="*/ 0 h 434"/>
                <a:gd name="T8" fmla="*/ 1122 w 1122"/>
                <a:gd name="T9" fmla="*/ 217 h 434"/>
                <a:gd name="T10" fmla="*/ 930 w 1122"/>
                <a:gd name="T11" fmla="*/ 434 h 434"/>
              </a:gdLst>
              <a:ahLst/>
              <a:cxnLst>
                <a:cxn ang="0">
                  <a:pos x="T0" y="T1"/>
                </a:cxn>
                <a:cxn ang="0">
                  <a:pos x="T2" y="T3"/>
                </a:cxn>
                <a:cxn ang="0">
                  <a:pos x="T4" y="T5"/>
                </a:cxn>
                <a:cxn ang="0">
                  <a:pos x="T6" y="T7"/>
                </a:cxn>
                <a:cxn ang="0">
                  <a:pos x="T8" y="T9"/>
                </a:cxn>
                <a:cxn ang="0">
                  <a:pos x="T10" y="T11"/>
                </a:cxn>
              </a:cxnLst>
              <a:rect l="0" t="0" r="r" b="b"/>
              <a:pathLst>
                <a:path w="1122" h="433">
                  <a:moveTo>
                    <a:pt x="930" y="434"/>
                  </a:moveTo>
                  <a:lnTo>
                    <a:pt x="0" y="434"/>
                  </a:lnTo>
                  <a:lnTo>
                    <a:pt x="0" y="0"/>
                  </a:lnTo>
                  <a:lnTo>
                    <a:pt x="930" y="0"/>
                  </a:lnTo>
                  <a:lnTo>
                    <a:pt x="1122" y="217"/>
                  </a:lnTo>
                  <a:lnTo>
                    <a:pt x="930" y="434"/>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政府机构行业主管部门</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6" name="Freeform 9"/>
            <p:cNvSpPr/>
            <p:nvPr>
              <p:custDataLst>
                <p:tags r:id="rId7"/>
              </p:custDataLst>
            </p:nvPr>
          </p:nvSpPr>
          <p:spPr bwMode="auto">
            <a:xfrm>
              <a:off x="2223717"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a:solidFill>
                <a:schemeClr val="tx1"/>
              </a:solidFill>
            </a:ln>
          </p:spPr>
          <p:txBody>
            <a:bodyPr vert="horz" wrap="square" lIns="162460" tIns="81230" rIns="162460" bIns="81230" numCol="1" anchor="ctr" anchorCtr="0" compatLnSpc="1">
              <a:scene3d>
                <a:camera prst="orthographicFront"/>
                <a:lightRig rig="threePt" dir="t"/>
              </a:scene3d>
            </a:bodyPr>
            <a:lstStyle/>
            <a:p>
              <a:pPr algn="ctr" defTabSz="1218565"/>
              <a:r>
                <a:rPr sz="1775" kern="0">
                  <a:solidFill>
                    <a:schemeClr val="tx1"/>
                  </a:solidFill>
                  <a:latin typeface="Arial" panose="020B0604020202020204" pitchFamily="34" charset="0"/>
                  <a:ea typeface="微软雅黑" panose="020B0503020204020204" charset="-122"/>
                  <a:sym typeface="Arial" panose="020B0604020202020204" pitchFamily="34" charset="0"/>
                </a:rPr>
                <a:t>行业协会</a:t>
              </a:r>
              <a:endParaRPr sz="1775" kern="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7" name="Freeform 10"/>
            <p:cNvSpPr/>
            <p:nvPr>
              <p:custDataLst>
                <p:tags r:id="rId8"/>
              </p:custDataLst>
            </p:nvPr>
          </p:nvSpPr>
          <p:spPr bwMode="auto">
            <a:xfrm>
              <a:off x="4648227" y="2118069"/>
              <a:ext cx="2282473" cy="918067"/>
            </a:xfrm>
            <a:custGeom>
              <a:avLst/>
              <a:gdLst>
                <a:gd name="T0" fmla="*/ 887 w 1079"/>
                <a:gd name="T1" fmla="*/ 0 h 434"/>
                <a:gd name="T2" fmla="*/ 0 w 1079"/>
                <a:gd name="T3" fmla="*/ 0 h 434"/>
                <a:gd name="T4" fmla="*/ 192 w 1079"/>
                <a:gd name="T5" fmla="*/ 217 h 434"/>
                <a:gd name="T6" fmla="*/ 0 w 1079"/>
                <a:gd name="T7" fmla="*/ 434 h 434"/>
                <a:gd name="T8" fmla="*/ 887 w 1079"/>
                <a:gd name="T9" fmla="*/ 434 h 434"/>
                <a:gd name="T10" fmla="*/ 1079 w 1079"/>
                <a:gd name="T11" fmla="*/ 217 h 434"/>
                <a:gd name="T12" fmla="*/ 887 w 1079"/>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9" h="433">
                  <a:moveTo>
                    <a:pt x="887" y="0"/>
                  </a:moveTo>
                  <a:lnTo>
                    <a:pt x="0" y="0"/>
                  </a:lnTo>
                  <a:lnTo>
                    <a:pt x="192" y="217"/>
                  </a:lnTo>
                  <a:lnTo>
                    <a:pt x="0" y="434"/>
                  </a:lnTo>
                  <a:lnTo>
                    <a:pt x="887" y="434"/>
                  </a:lnTo>
                  <a:lnTo>
                    <a:pt x="1079" y="217"/>
                  </a:lnTo>
                  <a:lnTo>
                    <a:pt x="887" y="0"/>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生产商</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defTabSz="1218565">
                <a:defRPr/>
              </a:pPr>
              <a:r>
                <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加工商</a:t>
              </a:r>
              <a:endParaRPr lang="zh-CN" altLang="en-US" sz="1775" kern="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8" name="Freeform 11"/>
            <p:cNvSpPr/>
            <p:nvPr>
              <p:custDataLst>
                <p:tags r:id="rId9"/>
              </p:custDataLst>
            </p:nvPr>
          </p:nvSpPr>
          <p:spPr bwMode="auto">
            <a:xfrm>
              <a:off x="7079078" y="2118069"/>
              <a:ext cx="2276128" cy="918067"/>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3">
                  <a:moveTo>
                    <a:pt x="885" y="0"/>
                  </a:moveTo>
                  <a:lnTo>
                    <a:pt x="0" y="0"/>
                  </a:lnTo>
                  <a:lnTo>
                    <a:pt x="191" y="217"/>
                  </a:lnTo>
                  <a:lnTo>
                    <a:pt x="0" y="434"/>
                  </a:lnTo>
                  <a:lnTo>
                    <a:pt x="885" y="434"/>
                  </a:lnTo>
                  <a:lnTo>
                    <a:pt x="1076" y="217"/>
                  </a:lnTo>
                  <a:lnTo>
                    <a:pt x="885" y="0"/>
                  </a:lnTo>
                  <a:close/>
                </a:path>
              </a:pathLst>
            </a:custGeom>
            <a:solidFill>
              <a:schemeClr val="bg2"/>
            </a:solidFill>
            <a:ln>
              <a:solidFill>
                <a:schemeClr val="tx1"/>
              </a:solidFill>
            </a:ln>
          </p:spPr>
          <p:txBody>
            <a:bodyPr vert="horz" wrap="square" lIns="162460" tIns="81230" rIns="162460" bIns="81230" numCol="1" anchor="ctr" anchorCtr="0" compatLnSpc="1"/>
            <a:lstStyle/>
            <a:p>
              <a:pPr algn="ctr" defTabSz="1218565"/>
              <a:r>
                <a:rPr sz="1775" kern="0">
                  <a:latin typeface="Arial" panose="020B0604020202020204" pitchFamily="34" charset="0"/>
                  <a:ea typeface="微软雅黑" panose="020B0503020204020204" charset="-122"/>
                  <a:sym typeface="Arial" panose="020B0604020202020204" pitchFamily="34" charset="0"/>
                </a:rPr>
                <a:t>贸易商</a:t>
              </a:r>
              <a:endParaRPr sz="1775" kern="0">
                <a:latin typeface="Arial" panose="020B0604020202020204" pitchFamily="34" charset="0"/>
                <a:ea typeface="微软雅黑" panose="020B0503020204020204" charset="-122"/>
                <a:sym typeface="Arial" panose="020B0604020202020204" pitchFamily="34" charset="0"/>
              </a:endParaRPr>
            </a:p>
          </p:txBody>
        </p:sp>
        <p:sp>
          <p:nvSpPr>
            <p:cNvPr id="9" name="Freeform 12"/>
            <p:cNvSpPr/>
            <p:nvPr>
              <p:custDataLst>
                <p:tags r:id="rId10"/>
              </p:custDataLst>
            </p:nvPr>
          </p:nvSpPr>
          <p:spPr bwMode="auto">
            <a:xfrm>
              <a:off x="9642607" y="2118069"/>
              <a:ext cx="2902819" cy="917874"/>
            </a:xfrm>
            <a:custGeom>
              <a:avLst/>
              <a:gdLst>
                <a:gd name="T0" fmla="*/ 885 w 1077"/>
                <a:gd name="T1" fmla="*/ 0 h 434"/>
                <a:gd name="T2" fmla="*/ 0 w 1077"/>
                <a:gd name="T3" fmla="*/ 0 h 434"/>
                <a:gd name="T4" fmla="*/ 192 w 1077"/>
                <a:gd name="T5" fmla="*/ 217 h 434"/>
                <a:gd name="T6" fmla="*/ 0 w 1077"/>
                <a:gd name="T7" fmla="*/ 434 h 434"/>
                <a:gd name="T8" fmla="*/ 885 w 1077"/>
                <a:gd name="T9" fmla="*/ 434 h 434"/>
                <a:gd name="T10" fmla="*/ 1077 w 1077"/>
                <a:gd name="T11" fmla="*/ 217 h 434"/>
                <a:gd name="T12" fmla="*/ 885 w 1077"/>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7" h="433">
                  <a:moveTo>
                    <a:pt x="885" y="0"/>
                  </a:moveTo>
                  <a:lnTo>
                    <a:pt x="0" y="0"/>
                  </a:lnTo>
                  <a:lnTo>
                    <a:pt x="192" y="217"/>
                  </a:lnTo>
                  <a:lnTo>
                    <a:pt x="0" y="434"/>
                  </a:lnTo>
                  <a:lnTo>
                    <a:pt x="885" y="434"/>
                  </a:lnTo>
                  <a:lnTo>
                    <a:pt x="1077" y="217"/>
                  </a:lnTo>
                  <a:lnTo>
                    <a:pt x="885" y="0"/>
                  </a:lnTo>
                  <a:close/>
                </a:path>
              </a:pathLst>
            </a:custGeom>
            <a:solidFill>
              <a:schemeClr val="accent4">
                <a:lumMod val="20000"/>
                <a:lumOff val="80000"/>
              </a:schemeClr>
            </a:solidFill>
            <a:ln>
              <a:solidFill>
                <a:schemeClr val="tx1"/>
              </a:solidFill>
            </a:ln>
          </p:spPr>
          <p:txBody>
            <a:bodyPr vert="horz" wrap="square" lIns="162460" tIns="81230" rIns="162460" bIns="81230" numCol="1" anchor="ctr" anchorCtr="0" compatLnSpc="1"/>
            <a:lstStyle/>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服务商</a:t>
              </a:r>
              <a:r>
                <a:rPr lang="en-US"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a:t>
              </a:r>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投资者和业务</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合作伙伴汽车</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a:p>
              <a:pPr algn="ctr" defTabSz="1218565"/>
              <a:r>
                <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电动车消费者</a:t>
              </a:r>
              <a:endParaRPr sz="1400" kern="0">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p:txBody>
        </p:sp>
      </p:grpSp>
      <p:sp>
        <p:nvSpPr>
          <p:cNvPr id="10" name="Freeform 20"/>
          <p:cNvSpPr>
            <a:spLocks noEditPoints="1"/>
          </p:cNvSpPr>
          <p:nvPr>
            <p:custDataLst>
              <p:tags r:id="rId11"/>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pic>
        <p:nvPicPr>
          <p:cNvPr id="14" name="图片 13" descr="三角形向右箭头"/>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6200000">
            <a:off x="3777615" y="3265170"/>
            <a:ext cx="163830" cy="163830"/>
          </a:xfrm>
          <a:prstGeom prst="rect">
            <a:avLst/>
          </a:prstGeom>
        </p:spPr>
      </p:pic>
      <p:pic>
        <p:nvPicPr>
          <p:cNvPr id="18" name="图片 17"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16200000">
            <a:off x="7662545" y="3265170"/>
            <a:ext cx="163830" cy="163830"/>
          </a:xfrm>
          <a:prstGeom prst="rect">
            <a:avLst/>
          </a:prstGeom>
        </p:spPr>
      </p:pic>
      <p:pic>
        <p:nvPicPr>
          <p:cNvPr id="19" name="图片 18"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5400000">
            <a:off x="5697855" y="4473575"/>
            <a:ext cx="163830" cy="163830"/>
          </a:xfrm>
          <a:prstGeom prst="rect">
            <a:avLst/>
          </a:prstGeom>
        </p:spPr>
      </p:pic>
      <p:pic>
        <p:nvPicPr>
          <p:cNvPr id="20" name="图片 19" descr="三角形向右箭头"/>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rot="5400000">
            <a:off x="9892030" y="4473575"/>
            <a:ext cx="163830" cy="163830"/>
          </a:xfrm>
          <a:prstGeom prst="rect">
            <a:avLst/>
          </a:prstGeom>
        </p:spPr>
      </p:pic>
      <p:sp>
        <p:nvSpPr>
          <p:cNvPr id="12" name="椭圆 11"/>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cs typeface="+mn-ea"/>
              <a:sym typeface="+mn-lt"/>
            </a:endParaRPr>
          </a:p>
        </p:txBody>
      </p:sp>
      <p:sp>
        <p:nvSpPr>
          <p:cNvPr id="15"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6"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1"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2"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15"/>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5"/>
          </p:nvPr>
        </p:nvSpPr>
        <p:spPr/>
        <p:txBody>
          <a:bodyPr/>
          <a:lstStyle/>
          <a:p>
            <a:endParaRPr lang="zh-CN" altLang="en-US"/>
          </a:p>
        </p:txBody>
      </p:sp>
      <p:sp>
        <p:nvSpPr>
          <p:cNvPr id="5" name="标题 4"/>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14975" y="2693035"/>
            <a:ext cx="5941060" cy="1014730"/>
          </a:xfrm>
          <a:prstGeom prst="rect">
            <a:avLst/>
          </a:prstGeom>
          <a:noFill/>
        </p:spPr>
        <p:txBody>
          <a:bodyPr vert="horz" wrap="square" rtlCol="0">
            <a:spAutoFit/>
          </a:bodyPr>
          <a:lstStyle/>
          <a:p>
            <a:pPr algn="dist"/>
            <a:r>
              <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一站式参展服务</a:t>
            </a:r>
            <a:endParaRPr lang="zh-CN" altLang="en-US" sz="60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09</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6061710" y="3634740"/>
            <a:ext cx="4846955" cy="662305"/>
          </a:xfrm>
          <a:prstGeom prst="rect">
            <a:avLst/>
          </a:prstGeom>
          <a:noFill/>
        </p:spPr>
        <p:txBody>
          <a:bodyPr vert="horz" wrap="square" rtlCol="0">
            <a:noAutofit/>
          </a:bodyPr>
          <a:lstStyle/>
          <a:p>
            <a:pPr algn="ctr">
              <a:lnSpc>
                <a:spcPct val="150000"/>
              </a:lnSpc>
            </a:pPr>
            <a:r>
              <a:rPr lang="zh-CN" altLang="en-US" sz="3000" dirty="0">
                <a:solidFill>
                  <a:schemeClr val="tx1">
                    <a:lumMod val="75000"/>
                    <a:lumOff val="25000"/>
                  </a:schemeClr>
                </a:solidFill>
                <a:cs typeface="+mn-ea"/>
                <a:sym typeface="+mn-lt"/>
              </a:rPr>
              <a:t>EXTRA SERVICE</a:t>
            </a:r>
            <a:endParaRPr lang="zh-CN" altLang="en-US" sz="30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
          </p:nvPr>
        </p:nvSpPr>
        <p:spPr/>
        <p:txBody>
          <a:bodyPr/>
          <a:lstStyle/>
          <a:p>
            <a:endParaRPr lang="zh-CN" altLang="en-US"/>
          </a:p>
        </p:txBody>
      </p:sp>
      <p:sp>
        <p:nvSpPr>
          <p:cNvPr id="31" name="PA_库_文本框 18"/>
          <p:cNvSpPr txBox="1"/>
          <p:nvPr>
            <p:custDataLst>
              <p:tags r:id="rId1"/>
            </p:custDataLst>
          </p:nvPr>
        </p:nvSpPr>
        <p:spPr>
          <a:xfrm>
            <a:off x="1454150" y="361950"/>
            <a:ext cx="3634105"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一站式参展服务</a:t>
            </a:r>
            <a:endParaRPr lang="zh-CN" altLang="en-US" sz="3600" b="1" dirty="0">
              <a:solidFill>
                <a:schemeClr val="bg1"/>
              </a:solidFill>
              <a:cs typeface="+mn-ea"/>
              <a:sym typeface="+mn-lt"/>
            </a:endParaRPr>
          </a:p>
        </p:txBody>
      </p:sp>
      <p:graphicFrame>
        <p:nvGraphicFramePr>
          <p:cNvPr id="3" name="表格 2"/>
          <p:cNvGraphicFramePr/>
          <p:nvPr>
            <p:custDataLst>
              <p:tags r:id="rId2"/>
            </p:custDataLst>
          </p:nvPr>
        </p:nvGraphicFramePr>
        <p:xfrm>
          <a:off x="909320" y="1950720"/>
          <a:ext cx="10372725" cy="37007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457575"/>
                <a:gridCol w="3457575"/>
                <a:gridCol w="3457575"/>
              </a:tblGrid>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政商资源推荐</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bg2">
                        <a:lumMod val="75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行业信息推荐</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bg2">
                        <a:lumMod val="75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专业采购商推荐</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bg2">
                        <a:lumMod val="75000"/>
                      </a:schemeClr>
                    </a:solidFill>
                  </a:tcPr>
                </a:tc>
              </a:tr>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出口认证服务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2">
                        <a:lumMod val="20000"/>
                        <a:lumOff val="8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商旅考察服务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2">
                        <a:lumMod val="20000"/>
                        <a:lumOff val="8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宣传广告服务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2">
                        <a:lumMod val="20000"/>
                        <a:lumOff val="80000"/>
                      </a:schemeClr>
                    </a:solidFill>
                  </a:tcPr>
                </a:tc>
              </a:tr>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展品运输服务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3">
                        <a:lumMod val="60000"/>
                        <a:lumOff val="4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展台及资料设计服务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3">
                        <a:lumMod val="60000"/>
                        <a:lumOff val="4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展览现场服务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3">
                        <a:lumMod val="60000"/>
                        <a:lumOff val="40000"/>
                      </a:schemeClr>
                    </a:solidFill>
                  </a:tcPr>
                </a:tc>
              </a:tr>
              <a:tr h="925195">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食宿行服务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1">
                        <a:lumMod val="40000"/>
                        <a:lumOff val="60000"/>
                      </a:schemeClr>
                    </a:solidFill>
                  </a:tcPr>
                </a:tc>
                <a:tc>
                  <a:txBody>
                    <a:bodyPr/>
                    <a:lstStyle/>
                    <a:p>
                      <a:pPr algn="ctr">
                        <a:buNone/>
                      </a:pPr>
                      <a:r>
                        <a:rPr lang="zh-CN" altLang="en-US" sz="2000" b="1">
                          <a:solidFill>
                            <a:schemeClr val="tx1"/>
                          </a:solidFill>
                          <a:latin typeface="思源黑体 Regular" panose="020B0500000000000000" charset="-122"/>
                          <a:ea typeface="思源黑体 Regular" panose="020B0500000000000000" charset="-122"/>
                        </a:rPr>
                        <a:t>展会后续服务</a:t>
                      </a:r>
                      <a:endParaRPr lang="zh-CN" altLang="en-US" sz="2000" b="1">
                        <a:solidFill>
                          <a:schemeClr val="tx1"/>
                        </a:solidFill>
                        <a:latin typeface="思源黑体 Regular" panose="020B0500000000000000" charset="-122"/>
                        <a:ea typeface="思源黑体 Regular" panose="020B0500000000000000" charset="-122"/>
                      </a:endParaRPr>
                    </a:p>
                  </a:txBody>
                  <a:tcPr anchor="ctr">
                    <a:solidFill>
                      <a:schemeClr val="accent1">
                        <a:lumMod val="40000"/>
                        <a:lumOff val="60000"/>
                      </a:schemeClr>
                    </a:solidFill>
                  </a:tcPr>
                </a:tc>
                <a:tc>
                  <a:txBody>
                    <a:bodyPr/>
                    <a:lstStyle/>
                    <a:p>
                      <a:pPr algn="ctr">
                        <a:buNone/>
                      </a:pPr>
                      <a:r>
                        <a:rPr lang="en-US" altLang="zh-CN" sz="2000" b="1">
                          <a:solidFill>
                            <a:schemeClr val="tx1"/>
                          </a:solidFill>
                          <a:latin typeface="思源黑体 Regular" panose="020B0500000000000000" charset="-122"/>
                          <a:ea typeface="思源黑体 Regular" panose="020B0500000000000000" charset="-122"/>
                        </a:rPr>
                        <a:t>......</a:t>
                      </a:r>
                      <a:endParaRPr lang="en-US" altLang="zh-CN" sz="2000" b="1">
                        <a:solidFill>
                          <a:schemeClr val="tx1"/>
                        </a:solidFill>
                        <a:latin typeface="思源黑体 Regular" panose="020B0500000000000000" charset="-122"/>
                        <a:ea typeface="思源黑体 Regular" panose="020B0500000000000000" charset="-122"/>
                      </a:endParaRPr>
                    </a:p>
                  </a:txBody>
                  <a:tcPr anchor="ctr">
                    <a:solidFill>
                      <a:schemeClr val="accent1">
                        <a:lumMod val="40000"/>
                        <a:lumOff val="60000"/>
                      </a:schemeClr>
                    </a:solidFill>
                  </a:tcPr>
                </a:tc>
              </a:tr>
            </a:tbl>
          </a:graphicData>
        </a:graphic>
      </p:graphicFrame>
      <p:sp>
        <p:nvSpPr>
          <p:cNvPr id="4" name="Freeform 20"/>
          <p:cNvSpPr>
            <a:spLocks noEditPoints="1"/>
          </p:cNvSpPr>
          <p:nvPr>
            <p:custDataLst>
              <p:tags r:id="rId3"/>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5"/>
          </p:nvPr>
        </p:nvSpPr>
        <p:spPr/>
        <p:txBody>
          <a:bodyPr/>
          <a:lstStyle/>
          <a:p>
            <a:endParaRPr lang="zh-CN" altLang="en-US"/>
          </a:p>
        </p:txBody>
      </p:sp>
      <p:sp>
        <p:nvSpPr>
          <p:cNvPr id="6" name="文本框 5" descr="e7d195523061f1c09e9d68d7cf438b91ef959ecb14fc25d26BBA7F7DBC18E55DFF4014AF651F0BF2569D4B6C1DA7F1A4683A481403BD872FC687266AD13265C1DE7C373772FD8728ABDD69ADD03BFF5BE2862BC891DBB79EB73C15828F0DF1DC2F0B1C670C38CB84D872D3C6C609B3C2C95C34232EA5F7BBA4BF190274E430E03C02613D2AC7931007E66AA5AE319EC6"/>
          <p:cNvSpPr txBox="1"/>
          <p:nvPr/>
        </p:nvSpPr>
        <p:spPr>
          <a:xfrm>
            <a:off x="1356175" y="357316"/>
            <a:ext cx="2320940" cy="50165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665"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rPr>
              <a:t>展品物流运输</a:t>
            </a:r>
            <a:endParaRPr kumimoji="0" lang="zh-CN" altLang="en-US" sz="2665" b="1" i="0" u="none" strike="noStrike" kern="1200" cap="none" spc="0" normalizeH="0" baseline="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sym typeface="Arial" panose="020B0604020202020204" pitchFamily="34" charset="0"/>
            </a:endParaRPr>
          </a:p>
        </p:txBody>
      </p:sp>
      <p:sp>
        <p:nvSpPr>
          <p:cNvPr id="5" name="Rectangle 14_#color-804&amp;11266"/>
          <p:cNvSpPr/>
          <p:nvPr>
            <p:custDataLst>
              <p:tags r:id="rId1"/>
            </p:custDataLst>
          </p:nvPr>
        </p:nvSpPr>
        <p:spPr>
          <a:xfrm>
            <a:off x="537528" y="1485900"/>
            <a:ext cx="3348000" cy="3374136"/>
          </a:xfrm>
          <a:prstGeom prst="roundRect">
            <a:avLst>
              <a:gd name="adj" fmla="val 9483"/>
            </a:avLst>
          </a:prstGeom>
          <a:solidFill>
            <a:schemeClr val="bg1">
              <a:lumMod val="95000"/>
            </a:schemeClr>
          </a:solidFill>
          <a:ln w="3175" cap="flat" cmpd="sng" algn="ctr">
            <a:solidFill>
              <a:schemeClr val="accent1">
                <a:lumMod val="100000"/>
                <a:alpha val="20000"/>
              </a:schemeClr>
            </a:solidFill>
            <a:prstDash val="solid"/>
            <a:round/>
            <a:headEnd type="none" w="med" len="med"/>
            <a:tailEnd type="none" w="med" len="med"/>
          </a:ln>
          <a:effectLst>
            <a:outerShdw blurRad="508000" dist="76200" dir="5399999" algn="bl" rotWithShape="0">
              <a:schemeClr val="accent1">
                <a:alpha val="20000"/>
              </a:schemeClr>
            </a:outerShdw>
          </a:effectLst>
        </p:spPr>
        <p:txBody>
          <a:bodyPr/>
          <a:lstStyle/>
          <a:p>
            <a:endParaRPr lang="zh-CN" altLang="en-US"/>
          </a:p>
        </p:txBody>
      </p:sp>
      <p:sp>
        <p:nvSpPr>
          <p:cNvPr id="7" name="Rectangle 14_#color-804&amp;11267"/>
          <p:cNvSpPr/>
          <p:nvPr>
            <p:custDataLst>
              <p:tags r:id="rId2"/>
            </p:custDataLst>
          </p:nvPr>
        </p:nvSpPr>
        <p:spPr>
          <a:xfrm>
            <a:off x="8230235" y="1504315"/>
            <a:ext cx="3347720" cy="3355340"/>
          </a:xfrm>
          <a:prstGeom prst="roundRect">
            <a:avLst>
              <a:gd name="adj" fmla="val 9483"/>
            </a:avLst>
          </a:prstGeom>
          <a:solidFill>
            <a:schemeClr val="bg1">
              <a:lumMod val="95000"/>
            </a:schemeClr>
          </a:solidFill>
          <a:ln w="3175" cap="flat" cmpd="sng" algn="ctr">
            <a:solidFill>
              <a:schemeClr val="accent1">
                <a:lumMod val="100000"/>
                <a:alpha val="20000"/>
              </a:schemeClr>
            </a:solidFill>
            <a:prstDash val="solid"/>
            <a:round/>
            <a:headEnd type="none" w="med" len="med"/>
            <a:tailEnd type="none" w="med" len="med"/>
          </a:ln>
          <a:effectLst>
            <a:outerShdw blurRad="508000" dist="76200" dir="5399999" algn="bl" rotWithShape="0">
              <a:schemeClr val="accent1">
                <a:alpha val="20000"/>
              </a:schemeClr>
            </a:outerShdw>
          </a:effectLst>
        </p:spPr>
        <p:txBody>
          <a:bodyPr/>
          <a:lstStyle/>
          <a:p>
            <a:endParaRPr lang="zh-CN" altLang="en-US"/>
          </a:p>
        </p:txBody>
      </p:sp>
      <p:sp>
        <p:nvSpPr>
          <p:cNvPr id="20" name="Rectangle 14_#color_$accent1_$accent2-804&amp;11259"/>
          <p:cNvSpPr/>
          <p:nvPr>
            <p:custDataLst>
              <p:tags r:id="rId3"/>
            </p:custDataLst>
          </p:nvPr>
        </p:nvSpPr>
        <p:spPr>
          <a:xfrm>
            <a:off x="4585970" y="712470"/>
            <a:ext cx="3026410" cy="5529580"/>
          </a:xfrm>
          <a:prstGeom prst="roundRect">
            <a:avLst>
              <a:gd name="adj" fmla="val 9484"/>
            </a:avLst>
          </a:prstGeom>
          <a:solidFill>
            <a:schemeClr val="bg2"/>
          </a:solidFill>
          <a:ln w="3175" cap="flat" cmpd="sng" algn="ctr">
            <a:solidFill>
              <a:schemeClr val="accent1">
                <a:lumMod val="75000"/>
                <a:alpha val="20000"/>
              </a:schemeClr>
            </a:solidFill>
            <a:prstDash val="solid"/>
            <a:miter lim="800000"/>
            <a:headEnd type="none" w="med" len="med"/>
            <a:tailEnd type="none" w="med" len="med"/>
          </a:ln>
          <a:effectLst>
            <a:outerShdw blurRad="508000" dist="101600" dir="5399998" algn="ctr"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17" name="矩形 16"/>
          <p:cNvSpPr/>
          <p:nvPr>
            <p:custDataLst>
              <p:tags r:id="rId4"/>
            </p:custDataLst>
          </p:nvPr>
        </p:nvSpPr>
        <p:spPr>
          <a:xfrm>
            <a:off x="1967548" y="921385"/>
            <a:ext cx="490220" cy="450000"/>
          </a:xfrm>
          <a:prstGeom prst="rect">
            <a:avLst/>
          </a:prstGeom>
          <a:noFill/>
        </p:spPr>
        <p:txBody>
          <a:bodyPr wrap="none" lIns="0" tIns="0" rIns="0" bIns="0" rtlCol="0" anchor="ctr">
            <a:noAutofit/>
          </a:bodyPr>
          <a:lstStyle/>
          <a:p>
            <a:pPr algn="ctr">
              <a:spcBef>
                <a:spcPct val="0"/>
              </a:spcBef>
              <a:spcAft>
                <a:spcPct val="0"/>
              </a:spcAft>
            </a:pPr>
            <a:endParaRPr lang="en-US" altLang="zh-CN" sz="2400" b="1" dirty="0">
              <a:solidFill>
                <a:schemeClr val="bg1"/>
              </a:solidFill>
              <a:latin typeface="+mn-ea"/>
              <a:cs typeface="+mn-ea"/>
              <a:sym typeface="+mn-ea"/>
            </a:endParaRPr>
          </a:p>
        </p:txBody>
      </p:sp>
      <p:sp>
        <p:nvSpPr>
          <p:cNvPr id="19" name="矩形 18"/>
          <p:cNvSpPr/>
          <p:nvPr>
            <p:custDataLst>
              <p:tags r:id="rId5"/>
            </p:custDataLst>
          </p:nvPr>
        </p:nvSpPr>
        <p:spPr>
          <a:xfrm>
            <a:off x="8521065" y="1619250"/>
            <a:ext cx="2818130" cy="3060700"/>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陆运</a:t>
            </a:r>
            <a:endParaRPr lang="zh-CN" altLang="en-US" sz="2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1.凭祥友谊关——胡志明市</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2.集货截止时间：</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        </a:t>
            </a:r>
            <a:r>
              <a:rPr lang="en-US" altLang="zh-CN"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9月26日（南宁仓库）</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3.清关时间：</a:t>
            </a:r>
            <a:r>
              <a:rPr lang="en-US" altLang="zh-CN"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20天</a:t>
            </a:r>
            <a:endParaRPr lang="en-US" altLang="zh-CN"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1" name="矩形 20"/>
          <p:cNvSpPr/>
          <p:nvPr>
            <p:custDataLst>
              <p:tags r:id="rId6"/>
            </p:custDataLst>
          </p:nvPr>
        </p:nvSpPr>
        <p:spPr>
          <a:xfrm>
            <a:off x="654685" y="1619250"/>
            <a:ext cx="3074670" cy="3060065"/>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海运</a:t>
            </a:r>
            <a:r>
              <a:rPr lang="zh-CN" altLang="en-US"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  </a:t>
            </a:r>
            <a:endParaRPr lang="zh-CN" altLang="en-US"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1.钦州港—胡志明凯莱港</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2.集货截止时间：</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       </a:t>
            </a:r>
            <a:r>
              <a:rPr lang="en-US" altLang="zh-CN"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9月26日（南宁仓库）</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l">
              <a:lnSpc>
                <a:spcPct val="150000"/>
              </a:lnSpc>
              <a:spcBef>
                <a:spcPct val="0"/>
              </a:spcBef>
              <a:spcAft>
                <a:spcPct val="0"/>
              </a:spcAft>
            </a:pPr>
            <a:r>
              <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3.清关时间：</a:t>
            </a:r>
            <a:r>
              <a:rPr lang="en-US" altLang="zh-CN" sz="1600" dirty="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rPr>
              <a:t>20天</a:t>
            </a:r>
            <a:endParaRPr lang="en-US" altLang="zh-CN" sz="16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a:p>
            <a:pPr algn="ctr">
              <a:lnSpc>
                <a:spcPct val="150000"/>
              </a:lnSpc>
              <a:spcBef>
                <a:spcPct val="0"/>
              </a:spcBef>
              <a:spcAft>
                <a:spcPct val="0"/>
              </a:spcAft>
            </a:pPr>
            <a:endParaRPr lang="zh-CN" altLang="en-US" sz="1400" dirty="0">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sym typeface="Arial" panose="020B0604020202020204" pitchFamily="34" charset="0"/>
            </a:endParaRPr>
          </a:p>
        </p:txBody>
      </p:sp>
      <p:sp>
        <p:nvSpPr>
          <p:cNvPr id="24" name="矩形 23"/>
          <p:cNvSpPr/>
          <p:nvPr>
            <p:custDataLst>
              <p:tags r:id="rId7"/>
            </p:custDataLst>
          </p:nvPr>
        </p:nvSpPr>
        <p:spPr>
          <a:xfrm>
            <a:off x="4811078" y="2038350"/>
            <a:ext cx="2656702" cy="1310635"/>
          </a:xfrm>
          <a:prstGeom prst="rect">
            <a:avLst/>
          </a:prstGeom>
          <a:noFill/>
        </p:spPr>
        <p:txBody>
          <a:bodyPr wrap="square" lIns="0" tIns="0" rIns="0" bIns="0" rtlCol="0" anchor="t" anchorCtr="0">
            <a:noAutofit/>
          </a:bodyPr>
          <a:lstStyle/>
          <a:p>
            <a:pPr indent="0" fontAlgn="base">
              <a:lnSpc>
                <a:spcPts val="5000"/>
              </a:lnSpc>
              <a:spcBef>
                <a:spcPct val="0"/>
              </a:spcBef>
              <a:spcAft>
                <a:spcPct val="0"/>
              </a:spcAft>
              <a:defRPr/>
            </a:pPr>
            <a:r>
              <a:rPr lang="zh-CN" altLang="en-US" sz="2200" b="1" noProof="0">
                <a:ln>
                  <a:noFill/>
                </a:ln>
                <a:effectLst/>
                <a:uLnTx/>
                <a:uFillTx/>
                <a:latin typeface="Arial" panose="020B0604020202020204" pitchFamily="34" charset="0"/>
                <a:ea typeface="微软雅黑" panose="020B0503020204020204" charset="-122"/>
                <a:cs typeface="Arial" panose="020B0604020202020204" pitchFamily="34" charset="0"/>
                <a:sym typeface="Arial" panose="020B0604020202020204" pitchFamily="34" charset="0"/>
              </a:rPr>
              <a:t>组委会提供专业的展览品运输代理服务，包括展品ATA单证册办理、运输、仓储、代理报关、现场装卸及清关报关服务。</a:t>
            </a:r>
            <a:endParaRPr lang="zh-CN" altLang="en-US" sz="2200" b="1" dirty="0">
              <a:solidFill>
                <a:schemeClr val="lt1">
                  <a:lumMod val="100000"/>
                </a:schemeClr>
              </a:solidFill>
              <a:latin typeface="+mn-ea"/>
              <a:cs typeface="+mn-ea"/>
              <a:sym typeface="+mn-ea"/>
            </a:endParaRPr>
          </a:p>
        </p:txBody>
      </p:sp>
      <p:sp>
        <p:nvSpPr>
          <p:cNvPr id="26" name="Rectangle 41747_#color-804&amp;11260"/>
          <p:cNvSpPr/>
          <p:nvPr>
            <p:custDataLst>
              <p:tags r:id="rId8"/>
            </p:custDataLst>
          </p:nvPr>
        </p:nvSpPr>
        <p:spPr>
          <a:xfrm>
            <a:off x="4740593" y="1188085"/>
            <a:ext cx="2871216" cy="630936"/>
          </a:xfrm>
          <a:custGeom>
            <a:avLst/>
            <a:gdLst/>
            <a:ahLst/>
            <a:cxnLst/>
            <a:rect l="l" t="t" r="r" b="b"/>
            <a:pathLst>
              <a:path w="2871216" h="630936">
                <a:moveTo>
                  <a:pt x="0" y="128016"/>
                </a:moveTo>
                <a:cubicBezTo>
                  <a:pt x="0" y="54864"/>
                  <a:pt x="54864" y="0"/>
                  <a:pt x="128016" y="0"/>
                </a:cubicBezTo>
                <a:lnTo>
                  <a:pt x="2871216" y="0"/>
                </a:lnTo>
                <a:lnTo>
                  <a:pt x="2871216" y="630936"/>
                </a:lnTo>
                <a:lnTo>
                  <a:pt x="128016" y="630936"/>
                </a:lnTo>
                <a:cubicBezTo>
                  <a:pt x="54864" y="630936"/>
                  <a:pt x="0" y="576072"/>
                  <a:pt x="0" y="512064"/>
                </a:cubicBezTo>
                <a:lnTo>
                  <a:pt x="0" y="128016"/>
                </a:lnTo>
              </a:path>
            </a:pathLst>
          </a:custGeom>
          <a:solidFill>
            <a:schemeClr val="lt1"/>
          </a:solidFill>
        </p:spPr>
        <p:txBody>
          <a:bodyPr wrap="square" lIns="32400" tIns="108000" rIns="551688" bIns="0">
            <a:noAutofit/>
          </a:bodyPr>
          <a:lstStyle/>
          <a:p>
            <a:pPr algn="ctr"/>
            <a:r>
              <a:rPr lang="zh-CN" altLang="zh-CN" sz="2400" b="1" dirty="0">
                <a:solidFill>
                  <a:srgbClr val="C00000"/>
                </a:solidFill>
                <a:latin typeface="+mn-ea"/>
                <a:cs typeface="+mn-ea"/>
                <a:sym typeface="+mn-ea"/>
              </a:rPr>
              <a:t>展品物流运输</a:t>
            </a:r>
            <a:endParaRPr lang="zh-CN" altLang="zh-CN" sz="2400" b="1" dirty="0">
              <a:solidFill>
                <a:srgbClr val="C00000"/>
              </a:solidFill>
              <a:latin typeface="+mn-ea"/>
              <a:cs typeface="+mn-ea"/>
              <a:sym typeface="+mn-ea"/>
            </a:endParaRPr>
          </a:p>
        </p:txBody>
      </p:sp>
      <p:sp>
        <p:nvSpPr>
          <p:cNvPr id="15" name="文本框 14"/>
          <p:cNvSpPr txBox="1"/>
          <p:nvPr>
            <p:custDataLst>
              <p:tags r:id="rId9"/>
            </p:custDataLst>
          </p:nvPr>
        </p:nvSpPr>
        <p:spPr>
          <a:xfrm>
            <a:off x="304800" y="5243195"/>
            <a:ext cx="3997960" cy="107632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1600" noProof="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cs typeface="Arial" panose="020B0604020202020204" pitchFamily="34" charset="0"/>
                <a:sym typeface="+mn-ea"/>
              </a:rPr>
              <a:t>注：根据展会举办地所在国家海关规定不允许人员随身携带产品入境，如需要自行携带展品出入境，请自行办理货物ATA单证手续。</a:t>
            </a:r>
            <a:endParaRPr lang="zh-CN" altLang="en-US" sz="1600" noProof="0" dirty="0" smtClean="0">
              <a:solidFill>
                <a:schemeClr val="bg1"/>
              </a:solidFill>
              <a:effectLst>
                <a:outerShdw blurRad="38100" dist="19050" dir="2700000" algn="tl" rotWithShape="0">
                  <a:schemeClr val="dk1">
                    <a:alpha val="40000"/>
                  </a:scheme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8" name="Freeform 20"/>
          <p:cNvSpPr>
            <a:spLocks noEditPoints="1"/>
          </p:cNvSpPr>
          <p:nvPr>
            <p:custDataLst>
              <p:tags r:id="rId10"/>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 name="椭圆 3"/>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1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1"/>
          <p:cNvSpPr>
            <a:spLocks noGrp="1"/>
          </p:cNvSpPr>
          <p:nvPr>
            <p:ph type="body" idx="5"/>
          </p:nvPr>
        </p:nvSpPr>
        <p:spPr/>
        <p:txBody>
          <a:bodyPr/>
          <a:lstStyle/>
          <a:p>
            <a:endParaRPr lang="zh-CN" altLang="en-US"/>
          </a:p>
        </p:txBody>
      </p:sp>
      <p:sp>
        <p:nvSpPr>
          <p:cNvPr id="47" name="矩形: 圆角 46"/>
          <p:cNvSpPr/>
          <p:nvPr/>
        </p:nvSpPr>
        <p:spPr>
          <a:xfrm>
            <a:off x="392430" y="1247140"/>
            <a:ext cx="11447145" cy="5292090"/>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PA_库_文本框 18"/>
          <p:cNvSpPr txBox="1"/>
          <p:nvPr>
            <p:custDataLst>
              <p:tags r:id="rId1"/>
            </p:custDataLst>
          </p:nvPr>
        </p:nvSpPr>
        <p:spPr>
          <a:xfrm>
            <a:off x="1454150" y="361950"/>
            <a:ext cx="3846830" cy="501650"/>
          </a:xfrm>
          <a:prstGeom prst="rect">
            <a:avLst/>
          </a:prstGeom>
          <a:noFill/>
        </p:spPr>
        <p:txBody>
          <a:bodyPr vert="horz" wrap="square" rtlCol="0">
            <a:spAutoFit/>
          </a:bodyPr>
          <a:lstStyle/>
          <a:p>
            <a:pPr algn="dist"/>
            <a:r>
              <a:rPr lang="zh-CN" altLang="en-US" sz="2670" b="1" dirty="0">
                <a:solidFill>
                  <a:schemeClr val="bg2"/>
                </a:solidFill>
                <a:cs typeface="+mn-ea"/>
                <a:sym typeface="+mn-lt"/>
              </a:rPr>
              <a:t>出境展览相关流程</a:t>
            </a:r>
            <a:endParaRPr lang="zh-CN" altLang="en-US" sz="2670" b="1" dirty="0">
              <a:solidFill>
                <a:schemeClr val="bg2"/>
              </a:solidFill>
              <a:cs typeface="+mn-ea"/>
              <a:sym typeface="+mn-lt"/>
            </a:endParaRPr>
          </a:p>
        </p:txBody>
      </p:sp>
      <p:sp>
        <p:nvSpPr>
          <p:cNvPr id="84" name="文本框 83"/>
          <p:cNvSpPr txBox="1"/>
          <p:nvPr/>
        </p:nvSpPr>
        <p:spPr>
          <a:xfrm>
            <a:off x="721360" y="1169670"/>
            <a:ext cx="10776585" cy="5370195"/>
          </a:xfrm>
          <a:prstGeom prst="rect">
            <a:avLst/>
          </a:prstGeom>
          <a:noFill/>
        </p:spPr>
        <p:txBody>
          <a:bodyPr wrap="square" rtlCol="0">
            <a:noAutofit/>
          </a:bodyPr>
          <a:lstStyle/>
          <a:p>
            <a:pPr indent="0" algn="just" fontAlgn="auto">
              <a:lnSpc>
                <a:spcPts val="35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1. 办理好进出口收发货人备案登记手续。</a:t>
            </a:r>
            <a:endPar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2. 准备好必要文件：包括商业发票、装箱单、境外主办方的展会邀请函、质量证明书、原产地证书、出口许可证等文件。</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3. 准备好向海关提供的申报要素：包括产品的品牌、规格型号、工作原理、功能用途、主要材质等。</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4. 产品包装要求：</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1）适合多种长途运输保障的包装；</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2）预留装卸作业叉点，标识包装放置方向；</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3）包装材料尽量选用非原木材料，如系原木材料需有熏蒸标识；</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4）在外包装的三面粘贴运输唛头标识。</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a:p>
            <a:pPr indent="0" algn="just" fontAlgn="auto">
              <a:lnSpc>
                <a:spcPts val="3500"/>
              </a:lnSpc>
            </a:pPr>
            <a:r>
              <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rPr>
              <a:t>5. 涉及到出口法定商检的产品，需向企业属地海关申报。</a:t>
            </a:r>
            <a:endParaRPr lang="en-US" altLang="zh-CN" sz="2000" b="1">
              <a:solidFill>
                <a:schemeClr val="accent1"/>
              </a:solidFill>
              <a:latin typeface="思源黑体 Medium" panose="020B0600000000000000" charset="-122"/>
              <a:ea typeface="思源黑体 Medium" panose="020B0600000000000000" charset="-122"/>
              <a:cs typeface="思源黑体 Medium" panose="020B0600000000000000" charset="-122"/>
            </a:endParaRPr>
          </a:p>
        </p:txBody>
      </p:sp>
      <p:sp>
        <p:nvSpPr>
          <p:cNvPr id="11" name="Freeform 20"/>
          <p:cNvSpPr>
            <a:spLocks noEditPoints="1"/>
          </p:cNvSpPr>
          <p:nvPr>
            <p:custDataLst>
              <p:tags r:id="rId2"/>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 name="椭圆 5"/>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7"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8"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9"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53075" y="2442210"/>
            <a:ext cx="4613275" cy="1753235"/>
          </a:xfrm>
          <a:prstGeom prst="rect">
            <a:avLst/>
          </a:prstGeom>
          <a:noFill/>
        </p:spPr>
        <p:txBody>
          <a:bodyPr vert="horz" wrap="square" rtlCol="0">
            <a:spAutoFit/>
          </a:bodyPr>
          <a:lstStyle/>
          <a:p>
            <a:pPr algn="dist"/>
            <a:r>
              <a:rPr lang="zh-CN" altLang="en-US" sz="54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展会宣传</a:t>
            </a:r>
            <a:endParaRPr lang="zh-CN" altLang="en-US" sz="54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a:p>
            <a:pPr algn="dist"/>
            <a:r>
              <a:rPr lang="zh-CN" altLang="en-US" sz="54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推广策略</a:t>
            </a:r>
            <a:endParaRPr lang="zh-CN" altLang="en-US" sz="54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altLang="zh-CN" sz="11500" dirty="0">
                <a:solidFill>
                  <a:schemeClr val="bg2"/>
                </a:solidFill>
                <a:latin typeface="思源黑体 Heavy" panose="020B0A00000000000000" charset="-122"/>
                <a:ea typeface="思源黑体 Heavy" panose="020B0A00000000000000" charset="-122"/>
                <a:cs typeface="+mn-ea"/>
                <a:sym typeface="+mn-lt"/>
              </a:rPr>
              <a:t>10</a:t>
            </a:r>
            <a:endParaRPr lang="en-US"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4446270" y="3966210"/>
            <a:ext cx="6998335" cy="662305"/>
          </a:xfrm>
          <a:prstGeom prst="rect">
            <a:avLst/>
          </a:prstGeom>
          <a:noFill/>
        </p:spPr>
        <p:txBody>
          <a:bodyPr vert="horz" wrap="square" rtlCol="0">
            <a:noAutofit/>
          </a:bodyPr>
          <a:lstStyle/>
          <a:p>
            <a:pPr algn="ctr">
              <a:lnSpc>
                <a:spcPct val="150000"/>
              </a:lnSpc>
            </a:pPr>
            <a:r>
              <a:rPr sz="3000" dirty="0">
                <a:solidFill>
                  <a:schemeClr val="tx1">
                    <a:lumMod val="75000"/>
                    <a:lumOff val="25000"/>
                  </a:schemeClr>
                </a:solidFill>
                <a:cs typeface="+mn-ea"/>
                <a:sym typeface="+mn-lt"/>
              </a:rPr>
              <a:t>E</a:t>
            </a:r>
            <a:r>
              <a:rPr lang="en-US" sz="3000" dirty="0">
                <a:solidFill>
                  <a:schemeClr val="tx1">
                    <a:lumMod val="75000"/>
                    <a:lumOff val="25000"/>
                  </a:schemeClr>
                </a:solidFill>
                <a:cs typeface="+mn-ea"/>
                <a:sym typeface="+mn-lt"/>
              </a:rPr>
              <a:t>XHIBITION PROMOTION STRATEGY</a:t>
            </a:r>
            <a:endParaRPr sz="30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23035" y="333375"/>
            <a:ext cx="399542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展会宣传推广策略</a:t>
            </a:r>
            <a:endParaRPr lang="zh-CN" altLang="en-US" sz="3600" b="1" dirty="0">
              <a:solidFill>
                <a:schemeClr val="bg1"/>
              </a:solidFill>
              <a:cs typeface="+mn-ea"/>
              <a:sym typeface="+mn-lt"/>
            </a:endParaRPr>
          </a:p>
        </p:txBody>
      </p:sp>
      <p:sp>
        <p:nvSpPr>
          <p:cNvPr id="3" name="流程图: 终止 2"/>
          <p:cNvSpPr/>
          <p:nvPr/>
        </p:nvSpPr>
        <p:spPr>
          <a:xfrm>
            <a:off x="1232535" y="1675765"/>
            <a:ext cx="1873885" cy="54546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5" name="流程图: 终止 4"/>
          <p:cNvSpPr/>
          <p:nvPr>
            <p:custDataLst>
              <p:tags r:id="rId2"/>
            </p:custDataLst>
          </p:nvPr>
        </p:nvSpPr>
        <p:spPr>
          <a:xfrm>
            <a:off x="4853940" y="1675765"/>
            <a:ext cx="1873885" cy="54546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6" name="流程图: 终止 5"/>
          <p:cNvSpPr/>
          <p:nvPr>
            <p:custDataLst>
              <p:tags r:id="rId3"/>
            </p:custDataLst>
          </p:nvPr>
        </p:nvSpPr>
        <p:spPr>
          <a:xfrm>
            <a:off x="8475345" y="1675765"/>
            <a:ext cx="1873885" cy="54546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24" name="流程图: 终止 23"/>
          <p:cNvSpPr/>
          <p:nvPr>
            <p:custDataLst>
              <p:tags r:id="rId4"/>
            </p:custDataLst>
          </p:nvPr>
        </p:nvSpPr>
        <p:spPr>
          <a:xfrm>
            <a:off x="1232535" y="2492375"/>
            <a:ext cx="1873885" cy="54546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30" name="流程图: 终止 29"/>
          <p:cNvSpPr/>
          <p:nvPr>
            <p:custDataLst>
              <p:tags r:id="rId5"/>
            </p:custDataLst>
          </p:nvPr>
        </p:nvSpPr>
        <p:spPr>
          <a:xfrm>
            <a:off x="4853940" y="2492375"/>
            <a:ext cx="1873885" cy="54546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32" name="流程图: 终止 31"/>
          <p:cNvSpPr/>
          <p:nvPr>
            <p:custDataLst>
              <p:tags r:id="rId6"/>
            </p:custDataLst>
          </p:nvPr>
        </p:nvSpPr>
        <p:spPr>
          <a:xfrm>
            <a:off x="8475345" y="2492375"/>
            <a:ext cx="1873885" cy="54546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33" name="流程图: 终止 32"/>
          <p:cNvSpPr/>
          <p:nvPr>
            <p:custDataLst>
              <p:tags r:id="rId7"/>
            </p:custDataLst>
          </p:nvPr>
        </p:nvSpPr>
        <p:spPr>
          <a:xfrm>
            <a:off x="1232535" y="4191635"/>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流程图: 终止 33"/>
          <p:cNvSpPr/>
          <p:nvPr>
            <p:custDataLst>
              <p:tags r:id="rId8"/>
            </p:custDataLst>
          </p:nvPr>
        </p:nvSpPr>
        <p:spPr>
          <a:xfrm>
            <a:off x="4853940" y="4191635"/>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流程图: 终止 34"/>
          <p:cNvSpPr/>
          <p:nvPr>
            <p:custDataLst>
              <p:tags r:id="rId9"/>
            </p:custDataLst>
          </p:nvPr>
        </p:nvSpPr>
        <p:spPr>
          <a:xfrm>
            <a:off x="8475345" y="4192270"/>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6" name="流程图: 终止 35"/>
          <p:cNvSpPr/>
          <p:nvPr>
            <p:custDataLst>
              <p:tags r:id="rId10"/>
            </p:custDataLst>
          </p:nvPr>
        </p:nvSpPr>
        <p:spPr>
          <a:xfrm>
            <a:off x="1232535" y="4979670"/>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流程图: 终止 36"/>
          <p:cNvSpPr/>
          <p:nvPr>
            <p:custDataLst>
              <p:tags r:id="rId11"/>
            </p:custDataLst>
          </p:nvPr>
        </p:nvSpPr>
        <p:spPr>
          <a:xfrm>
            <a:off x="4853940" y="4979670"/>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流程图: 终止 37"/>
          <p:cNvSpPr/>
          <p:nvPr>
            <p:custDataLst>
              <p:tags r:id="rId12"/>
            </p:custDataLst>
          </p:nvPr>
        </p:nvSpPr>
        <p:spPr>
          <a:xfrm>
            <a:off x="8475345" y="4979670"/>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txBox="1"/>
          <p:nvPr/>
        </p:nvSpPr>
        <p:spPr>
          <a:xfrm>
            <a:off x="4048760" y="1005840"/>
            <a:ext cx="4094480" cy="521970"/>
          </a:xfrm>
          <a:prstGeom prst="rect">
            <a:avLst/>
          </a:prstGeom>
          <a:noFill/>
        </p:spPr>
        <p:txBody>
          <a:bodyPr wrap="square" rtlCol="0">
            <a:spAutoFit/>
          </a:bodyPr>
          <a:lstStyle/>
          <a:p>
            <a:pPr algn="ctr"/>
            <a:r>
              <a:rPr lang="zh-CN" altLang="en-US" sz="2800">
                <a:solidFill>
                  <a:schemeClr val="bg2"/>
                </a:solidFill>
              </a:rPr>
              <a:t>越南主流电视广播媒体</a:t>
            </a:r>
            <a:endParaRPr lang="zh-CN" altLang="en-US" sz="2800">
              <a:solidFill>
                <a:schemeClr val="bg2"/>
              </a:solidFill>
            </a:endParaRPr>
          </a:p>
        </p:txBody>
      </p:sp>
      <p:sp>
        <p:nvSpPr>
          <p:cNvPr id="46" name="文本框 45"/>
          <p:cNvSpPr txBox="1"/>
          <p:nvPr/>
        </p:nvSpPr>
        <p:spPr>
          <a:xfrm>
            <a:off x="1511935" y="1696720"/>
            <a:ext cx="1431925" cy="521970"/>
          </a:xfrm>
          <a:prstGeom prst="rect">
            <a:avLst/>
          </a:prstGeom>
          <a:noFill/>
        </p:spPr>
        <p:txBody>
          <a:bodyPr wrap="square" rtlCol="0">
            <a:spAutoFit/>
          </a:bodyPr>
          <a:lstStyle/>
          <a:p>
            <a:pPr algn="ctr"/>
            <a:r>
              <a:rPr lang="en-US" altLang="zh-CN" sz="1400">
                <a:solidFill>
                  <a:schemeClr val="tx1"/>
                </a:solidFill>
              </a:rPr>
              <a:t>越南数字电视台（VTC）</a:t>
            </a:r>
            <a:r>
              <a:rPr lang="zh-CN" altLang="en-US" sz="1400">
                <a:solidFill>
                  <a:schemeClr val="tx1"/>
                </a:solidFill>
              </a:rPr>
              <a:t>）</a:t>
            </a:r>
            <a:endParaRPr lang="zh-CN" altLang="en-US" sz="1400">
              <a:solidFill>
                <a:schemeClr val="tx1"/>
              </a:solidFill>
            </a:endParaRPr>
          </a:p>
        </p:txBody>
      </p:sp>
      <p:sp>
        <p:nvSpPr>
          <p:cNvPr id="48" name="文本框 47"/>
          <p:cNvSpPr txBox="1"/>
          <p:nvPr>
            <p:custDataLst>
              <p:tags r:id="rId13"/>
            </p:custDataLst>
          </p:nvPr>
        </p:nvSpPr>
        <p:spPr>
          <a:xfrm>
            <a:off x="5143500" y="1715770"/>
            <a:ext cx="1379855" cy="521970"/>
          </a:xfrm>
          <a:prstGeom prst="rect">
            <a:avLst/>
          </a:prstGeom>
          <a:noFill/>
        </p:spPr>
        <p:txBody>
          <a:bodyPr wrap="square" rtlCol="0">
            <a:spAutoFit/>
          </a:bodyPr>
          <a:lstStyle/>
          <a:p>
            <a:pPr algn="ctr"/>
            <a:r>
              <a:rPr lang="zh-CN" altLang="en-US" sz="1400">
                <a:solidFill>
                  <a:schemeClr val="tx1"/>
                </a:solidFill>
              </a:rPr>
              <a:t>河内广播电视台（HanoiTV）</a:t>
            </a:r>
            <a:endParaRPr lang="zh-CN" altLang="en-US" sz="1400">
              <a:solidFill>
                <a:schemeClr val="tx1"/>
              </a:solidFill>
            </a:endParaRPr>
          </a:p>
        </p:txBody>
      </p:sp>
      <p:sp>
        <p:nvSpPr>
          <p:cNvPr id="49" name="文本框 48"/>
          <p:cNvSpPr txBox="1"/>
          <p:nvPr>
            <p:custDataLst>
              <p:tags r:id="rId14"/>
            </p:custDataLst>
          </p:nvPr>
        </p:nvSpPr>
        <p:spPr>
          <a:xfrm>
            <a:off x="8764905" y="1696085"/>
            <a:ext cx="1379855" cy="521970"/>
          </a:xfrm>
          <a:prstGeom prst="rect">
            <a:avLst/>
          </a:prstGeom>
          <a:noFill/>
        </p:spPr>
        <p:txBody>
          <a:bodyPr wrap="square" rtlCol="0">
            <a:spAutoFit/>
          </a:bodyPr>
          <a:lstStyle/>
          <a:p>
            <a:pPr algn="ctr"/>
            <a:r>
              <a:rPr lang="zh-CN" altLang="en-US" sz="1400">
                <a:solidFill>
                  <a:schemeClr val="tx1"/>
                </a:solidFill>
              </a:rPr>
              <a:t>胡志明市电视（HTV）   </a:t>
            </a:r>
            <a:endParaRPr lang="zh-CN" altLang="en-US" sz="1400">
              <a:solidFill>
                <a:schemeClr val="tx1"/>
              </a:solidFill>
            </a:endParaRPr>
          </a:p>
        </p:txBody>
      </p:sp>
      <p:sp>
        <p:nvSpPr>
          <p:cNvPr id="51" name="文本框 50"/>
          <p:cNvSpPr txBox="1"/>
          <p:nvPr>
            <p:custDataLst>
              <p:tags r:id="rId15"/>
            </p:custDataLst>
          </p:nvPr>
        </p:nvSpPr>
        <p:spPr>
          <a:xfrm>
            <a:off x="1550035" y="2541905"/>
            <a:ext cx="1367790" cy="521970"/>
          </a:xfrm>
          <a:prstGeom prst="rect">
            <a:avLst/>
          </a:prstGeom>
          <a:noFill/>
        </p:spPr>
        <p:txBody>
          <a:bodyPr wrap="square" rtlCol="0">
            <a:spAutoFit/>
          </a:bodyPr>
          <a:lstStyle/>
          <a:p>
            <a:pPr algn="ctr"/>
            <a:r>
              <a:rPr lang="zh-CN" altLang="en-US" sz="1400">
                <a:solidFill>
                  <a:schemeClr val="tx1"/>
                </a:solidFill>
              </a:rPr>
              <a:t>永隆省广播电视台（THVL）</a:t>
            </a:r>
            <a:endParaRPr lang="zh-CN" altLang="en-US" sz="1400">
              <a:solidFill>
                <a:schemeClr val="tx1"/>
              </a:solidFill>
            </a:endParaRPr>
          </a:p>
        </p:txBody>
      </p:sp>
      <p:sp>
        <p:nvSpPr>
          <p:cNvPr id="52" name="文本框 51"/>
          <p:cNvSpPr txBox="1"/>
          <p:nvPr>
            <p:custDataLst>
              <p:tags r:id="rId16"/>
            </p:custDataLst>
          </p:nvPr>
        </p:nvSpPr>
        <p:spPr>
          <a:xfrm>
            <a:off x="5181600" y="2502535"/>
            <a:ext cx="1379855" cy="521970"/>
          </a:xfrm>
          <a:prstGeom prst="rect">
            <a:avLst/>
          </a:prstGeom>
          <a:noFill/>
        </p:spPr>
        <p:txBody>
          <a:bodyPr wrap="square" rtlCol="0">
            <a:spAutoFit/>
          </a:bodyPr>
          <a:lstStyle/>
          <a:p>
            <a:pPr algn="ctr"/>
            <a:r>
              <a:rPr lang="zh-CN" altLang="en-US" sz="1400">
                <a:solidFill>
                  <a:schemeClr val="tx1"/>
                </a:solidFill>
              </a:rPr>
              <a:t>海防广播电视台（THP）</a:t>
            </a:r>
            <a:endParaRPr lang="zh-CN" altLang="en-US" sz="1400">
              <a:solidFill>
                <a:schemeClr val="tx1"/>
              </a:solidFill>
            </a:endParaRPr>
          </a:p>
        </p:txBody>
      </p:sp>
      <p:sp>
        <p:nvSpPr>
          <p:cNvPr id="53" name="文本框 52"/>
          <p:cNvSpPr txBox="1"/>
          <p:nvPr>
            <p:custDataLst>
              <p:tags r:id="rId17"/>
            </p:custDataLst>
          </p:nvPr>
        </p:nvSpPr>
        <p:spPr>
          <a:xfrm>
            <a:off x="8560435" y="2641600"/>
            <a:ext cx="1745615" cy="306705"/>
          </a:xfrm>
          <a:prstGeom prst="rect">
            <a:avLst/>
          </a:prstGeom>
          <a:noFill/>
        </p:spPr>
        <p:txBody>
          <a:bodyPr wrap="square" rtlCol="0">
            <a:spAutoFit/>
          </a:bodyPr>
          <a:lstStyle/>
          <a:p>
            <a:pPr algn="ctr"/>
            <a:r>
              <a:rPr lang="en-US" altLang="zh-CN" sz="1400">
                <a:solidFill>
                  <a:schemeClr val="tx1"/>
                </a:solidFill>
              </a:rPr>
              <a:t>......</a:t>
            </a:r>
            <a:endParaRPr lang="en-US" altLang="zh-CN" sz="1400">
              <a:solidFill>
                <a:schemeClr val="tx1"/>
              </a:solidFill>
            </a:endParaRPr>
          </a:p>
        </p:txBody>
      </p:sp>
      <p:sp>
        <p:nvSpPr>
          <p:cNvPr id="54" name="文本框 53"/>
          <p:cNvSpPr txBox="1"/>
          <p:nvPr>
            <p:custDataLst>
              <p:tags r:id="rId18"/>
            </p:custDataLst>
          </p:nvPr>
        </p:nvSpPr>
        <p:spPr>
          <a:xfrm>
            <a:off x="1492885" y="4302760"/>
            <a:ext cx="1466215" cy="337185"/>
          </a:xfrm>
          <a:prstGeom prst="rect">
            <a:avLst/>
          </a:prstGeom>
          <a:noFill/>
        </p:spPr>
        <p:txBody>
          <a:bodyPr wrap="square" rtlCol="0">
            <a:spAutoFit/>
          </a:bodyPr>
          <a:lstStyle/>
          <a:p>
            <a:pPr algn="ctr"/>
            <a:r>
              <a:rPr lang="zh-CN" altLang="en-US" sz="1600">
                <a:solidFill>
                  <a:schemeClr val="tx1"/>
                </a:solidFill>
              </a:rPr>
              <a:t>《赢》报 </a:t>
            </a:r>
            <a:endParaRPr lang="zh-CN" altLang="en-US" sz="1600">
              <a:solidFill>
                <a:schemeClr val="tx1"/>
              </a:solidFill>
            </a:endParaRPr>
          </a:p>
        </p:txBody>
      </p:sp>
      <p:sp>
        <p:nvSpPr>
          <p:cNvPr id="55" name="文本框 54"/>
          <p:cNvSpPr txBox="1"/>
          <p:nvPr>
            <p:custDataLst>
              <p:tags r:id="rId19"/>
            </p:custDataLst>
          </p:nvPr>
        </p:nvSpPr>
        <p:spPr>
          <a:xfrm>
            <a:off x="4933950" y="4302443"/>
            <a:ext cx="1828165" cy="337185"/>
          </a:xfrm>
          <a:prstGeom prst="rect">
            <a:avLst/>
          </a:prstGeom>
          <a:noFill/>
        </p:spPr>
        <p:txBody>
          <a:bodyPr wrap="square" rtlCol="0">
            <a:spAutoFit/>
          </a:bodyPr>
          <a:lstStyle/>
          <a:p>
            <a:pPr algn="ctr"/>
            <a:r>
              <a:rPr lang="zh-CN" altLang="en-US" sz="1600">
                <a:solidFill>
                  <a:schemeClr val="tx1"/>
                </a:solidFill>
              </a:rPr>
              <a:t>《胡志明市邮讯》 </a:t>
            </a:r>
            <a:endParaRPr lang="zh-CN" altLang="en-US" sz="1600">
              <a:solidFill>
                <a:schemeClr val="tx1"/>
              </a:solidFill>
            </a:endParaRPr>
          </a:p>
        </p:txBody>
      </p:sp>
      <p:sp>
        <p:nvSpPr>
          <p:cNvPr id="56" name="文本框 55"/>
          <p:cNvSpPr txBox="1"/>
          <p:nvPr>
            <p:custDataLst>
              <p:tags r:id="rId20"/>
            </p:custDataLst>
          </p:nvPr>
        </p:nvSpPr>
        <p:spPr>
          <a:xfrm>
            <a:off x="8555355" y="4302443"/>
            <a:ext cx="1828165" cy="337185"/>
          </a:xfrm>
          <a:prstGeom prst="rect">
            <a:avLst/>
          </a:prstGeom>
          <a:noFill/>
        </p:spPr>
        <p:txBody>
          <a:bodyPr wrap="square" rtlCol="0">
            <a:spAutoFit/>
          </a:bodyPr>
          <a:lstStyle/>
          <a:p>
            <a:pPr algn="ctr"/>
            <a:r>
              <a:rPr lang="zh-CN" altLang="en-US" sz="1600">
                <a:solidFill>
                  <a:schemeClr val="tx1"/>
                </a:solidFill>
              </a:rPr>
              <a:t>《今日越南》 </a:t>
            </a:r>
            <a:endParaRPr lang="zh-CN" altLang="en-US" sz="1600">
              <a:solidFill>
                <a:schemeClr val="tx1"/>
              </a:solidFill>
            </a:endParaRPr>
          </a:p>
        </p:txBody>
      </p:sp>
      <p:sp>
        <p:nvSpPr>
          <p:cNvPr id="57" name="文本框 56"/>
          <p:cNvSpPr txBox="1"/>
          <p:nvPr>
            <p:custDataLst>
              <p:tags r:id="rId21"/>
            </p:custDataLst>
          </p:nvPr>
        </p:nvSpPr>
        <p:spPr>
          <a:xfrm>
            <a:off x="1175385" y="5090795"/>
            <a:ext cx="2101215" cy="337185"/>
          </a:xfrm>
          <a:prstGeom prst="rect">
            <a:avLst/>
          </a:prstGeom>
          <a:noFill/>
        </p:spPr>
        <p:txBody>
          <a:bodyPr wrap="square" rtlCol="0">
            <a:spAutoFit/>
          </a:bodyPr>
          <a:lstStyle/>
          <a:p>
            <a:pPr algn="ctr"/>
            <a:r>
              <a:rPr lang="zh-CN" altLang="en-US" sz="1600">
                <a:solidFill>
                  <a:schemeClr val="tx1"/>
                </a:solidFill>
              </a:rPr>
              <a:t>《青年报》</a:t>
            </a:r>
            <a:endParaRPr lang="zh-CN" altLang="en-US" sz="1600">
              <a:solidFill>
                <a:schemeClr val="tx1"/>
              </a:solidFill>
            </a:endParaRPr>
          </a:p>
        </p:txBody>
      </p:sp>
      <p:sp>
        <p:nvSpPr>
          <p:cNvPr id="58" name="文本框 57"/>
          <p:cNvSpPr txBox="1"/>
          <p:nvPr>
            <p:custDataLst>
              <p:tags r:id="rId22"/>
            </p:custDataLst>
          </p:nvPr>
        </p:nvSpPr>
        <p:spPr>
          <a:xfrm>
            <a:off x="4895850" y="5090478"/>
            <a:ext cx="1828165" cy="337185"/>
          </a:xfrm>
          <a:prstGeom prst="rect">
            <a:avLst/>
          </a:prstGeom>
          <a:noFill/>
        </p:spPr>
        <p:txBody>
          <a:bodyPr wrap="square" rtlCol="0">
            <a:spAutoFit/>
          </a:bodyPr>
          <a:lstStyle/>
          <a:p>
            <a:pPr algn="ctr"/>
            <a:r>
              <a:rPr lang="en-US" altLang="zh-CN" sz="1600">
                <a:solidFill>
                  <a:schemeClr val="tx1"/>
                </a:solidFill>
              </a:rPr>
              <a:t>《南方周末》 </a:t>
            </a:r>
            <a:endParaRPr lang="en-US" altLang="zh-CN" sz="1600">
              <a:solidFill>
                <a:schemeClr val="tx1"/>
              </a:solidFill>
            </a:endParaRPr>
          </a:p>
        </p:txBody>
      </p:sp>
      <p:sp>
        <p:nvSpPr>
          <p:cNvPr id="59" name="文本框 58"/>
          <p:cNvSpPr txBox="1"/>
          <p:nvPr>
            <p:custDataLst>
              <p:tags r:id="rId23"/>
            </p:custDataLst>
          </p:nvPr>
        </p:nvSpPr>
        <p:spPr>
          <a:xfrm>
            <a:off x="8151495" y="5090795"/>
            <a:ext cx="2717165" cy="337185"/>
          </a:xfrm>
          <a:prstGeom prst="rect">
            <a:avLst/>
          </a:prstGeom>
          <a:noFill/>
        </p:spPr>
        <p:txBody>
          <a:bodyPr wrap="square" rtlCol="0">
            <a:spAutoFit/>
          </a:bodyPr>
          <a:lstStyle/>
          <a:p>
            <a:pPr algn="ctr"/>
            <a:r>
              <a:rPr lang="zh-CN" altLang="en-US" sz="1600">
                <a:solidFill>
                  <a:schemeClr val="tx1"/>
                </a:solidFill>
              </a:rPr>
              <a:t>《每日快讯》  </a:t>
            </a:r>
            <a:endParaRPr lang="zh-CN" altLang="en-US" sz="1600">
              <a:solidFill>
                <a:schemeClr val="tx1"/>
              </a:solidFill>
            </a:endParaRPr>
          </a:p>
        </p:txBody>
      </p:sp>
      <p:sp>
        <p:nvSpPr>
          <p:cNvPr id="2" name="Freeform 20"/>
          <p:cNvSpPr>
            <a:spLocks noEditPoints="1"/>
          </p:cNvSpPr>
          <p:nvPr>
            <p:custDataLst>
              <p:tags r:id="rId24"/>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 name="文本框 3"/>
          <p:cNvSpPr txBox="1"/>
          <p:nvPr/>
        </p:nvSpPr>
        <p:spPr>
          <a:xfrm>
            <a:off x="4048760" y="3528060"/>
            <a:ext cx="4094480" cy="521970"/>
          </a:xfrm>
          <a:prstGeom prst="rect">
            <a:avLst/>
          </a:prstGeom>
          <a:noFill/>
        </p:spPr>
        <p:txBody>
          <a:bodyPr wrap="square" rtlCol="0">
            <a:spAutoFit/>
          </a:bodyPr>
          <a:lstStyle/>
          <a:p>
            <a:pPr algn="ctr"/>
            <a:r>
              <a:rPr lang="zh-CN" altLang="en-US" sz="2800">
                <a:solidFill>
                  <a:schemeClr val="bg2"/>
                </a:solidFill>
              </a:rPr>
              <a:t>越南主流报刊媒体</a:t>
            </a:r>
            <a:endParaRPr lang="zh-CN" altLang="en-US" sz="2800">
              <a:solidFill>
                <a:schemeClr val="bg2"/>
              </a:solidFill>
            </a:endParaRPr>
          </a:p>
        </p:txBody>
      </p:sp>
      <p:sp>
        <p:nvSpPr>
          <p:cNvPr id="7" name="流程图: 终止 6"/>
          <p:cNvSpPr/>
          <p:nvPr>
            <p:custDataLst>
              <p:tags r:id="rId25"/>
            </p:custDataLst>
          </p:nvPr>
        </p:nvSpPr>
        <p:spPr>
          <a:xfrm>
            <a:off x="1232535" y="5688330"/>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流程图: 终止 7"/>
          <p:cNvSpPr/>
          <p:nvPr>
            <p:custDataLst>
              <p:tags r:id="rId26"/>
            </p:custDataLst>
          </p:nvPr>
        </p:nvSpPr>
        <p:spPr>
          <a:xfrm>
            <a:off x="4853940" y="5764530"/>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流程图: 终止 8"/>
          <p:cNvSpPr/>
          <p:nvPr>
            <p:custDataLst>
              <p:tags r:id="rId27"/>
            </p:custDataLst>
          </p:nvPr>
        </p:nvSpPr>
        <p:spPr>
          <a:xfrm>
            <a:off x="8475345" y="5764530"/>
            <a:ext cx="1875155" cy="546100"/>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custDataLst>
              <p:tags r:id="rId28"/>
            </p:custDataLst>
          </p:nvPr>
        </p:nvSpPr>
        <p:spPr>
          <a:xfrm>
            <a:off x="1165860" y="5799455"/>
            <a:ext cx="2101215" cy="337185"/>
          </a:xfrm>
          <a:prstGeom prst="rect">
            <a:avLst/>
          </a:prstGeom>
          <a:noFill/>
        </p:spPr>
        <p:txBody>
          <a:bodyPr wrap="square" rtlCol="0">
            <a:spAutoFit/>
          </a:bodyPr>
          <a:lstStyle/>
          <a:p>
            <a:pPr algn="ctr"/>
            <a:r>
              <a:rPr lang="zh-CN" altLang="en-US" sz="1600">
                <a:solidFill>
                  <a:schemeClr val="tx1"/>
                </a:solidFill>
              </a:rPr>
              <a:t> 越南《经济时报》</a:t>
            </a:r>
            <a:endParaRPr lang="zh-CN" altLang="en-US" sz="1600">
              <a:solidFill>
                <a:schemeClr val="tx1"/>
              </a:solidFill>
            </a:endParaRPr>
          </a:p>
        </p:txBody>
      </p:sp>
      <p:sp>
        <p:nvSpPr>
          <p:cNvPr id="11" name="文本框 10"/>
          <p:cNvSpPr txBox="1"/>
          <p:nvPr>
            <p:custDataLst>
              <p:tags r:id="rId29"/>
            </p:custDataLst>
          </p:nvPr>
        </p:nvSpPr>
        <p:spPr>
          <a:xfrm>
            <a:off x="4895850" y="5757863"/>
            <a:ext cx="1828165" cy="583565"/>
          </a:xfrm>
          <a:prstGeom prst="rect">
            <a:avLst/>
          </a:prstGeom>
          <a:noFill/>
        </p:spPr>
        <p:txBody>
          <a:bodyPr wrap="square" rtlCol="0">
            <a:spAutoFit/>
          </a:bodyPr>
          <a:lstStyle/>
          <a:p>
            <a:pPr algn="ctr"/>
            <a:r>
              <a:rPr lang="en-US" altLang="zh-CN" sz="1600">
                <a:solidFill>
                  <a:schemeClr val="tx1"/>
                </a:solidFill>
              </a:rPr>
              <a:t>VTC News FT中文网 Soha.vn</a:t>
            </a:r>
            <a:endParaRPr lang="en-US" altLang="zh-CN" sz="1600">
              <a:solidFill>
                <a:schemeClr val="tx1"/>
              </a:solidFill>
            </a:endParaRPr>
          </a:p>
        </p:txBody>
      </p:sp>
      <p:sp>
        <p:nvSpPr>
          <p:cNvPr id="12" name="文本框 11"/>
          <p:cNvSpPr txBox="1"/>
          <p:nvPr>
            <p:custDataLst>
              <p:tags r:id="rId30"/>
            </p:custDataLst>
          </p:nvPr>
        </p:nvSpPr>
        <p:spPr>
          <a:xfrm>
            <a:off x="8151495" y="5885180"/>
            <a:ext cx="2717165" cy="368300"/>
          </a:xfrm>
          <a:prstGeom prst="rect">
            <a:avLst/>
          </a:prstGeom>
          <a:noFill/>
        </p:spPr>
        <p:txBody>
          <a:bodyPr wrap="square" rtlCol="0">
            <a:spAutoFit/>
          </a:bodyPr>
          <a:lstStyle/>
          <a:p>
            <a:pPr algn="ctr"/>
            <a:r>
              <a:rPr lang="en-US" altLang="zh-CN">
                <a:solidFill>
                  <a:schemeClr val="tx1"/>
                </a:solidFill>
              </a:rPr>
              <a:t>......</a:t>
            </a:r>
            <a:endParaRPr lang="en-US" altLang="zh-CN">
              <a:solidFill>
                <a:schemeClr val="tx1"/>
              </a:solidFill>
            </a:endParaRPr>
          </a:p>
        </p:txBody>
      </p:sp>
      <p:sp>
        <p:nvSpPr>
          <p:cNvPr id="15" name="椭圆 14"/>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19"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0"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1"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2"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31"/>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a:off x="952500" y="1666875"/>
            <a:ext cx="9934575" cy="4166235"/>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400" b="1">
                <a:solidFill>
                  <a:schemeClr val="tx1"/>
                </a:solidFill>
                <a:cs typeface="+mn-ea"/>
                <a:sym typeface="+mn-lt"/>
              </a:rPr>
              <a:t>名称：</a:t>
            </a:r>
            <a:r>
              <a:rPr lang="zh-CN" altLang="en-US" sz="2800">
                <a:solidFill>
                  <a:schemeClr val="tx1"/>
                </a:solidFill>
                <a:cs typeface="+mn-ea"/>
                <a:sym typeface="+mn-lt"/>
              </a:rPr>
              <a:t>2024中国—东盟(越南)机电展暨2024年越南国际工业</a:t>
            </a:r>
            <a:endParaRPr lang="zh-CN" altLang="en-US" sz="2800">
              <a:solidFill>
                <a:schemeClr val="tx1"/>
              </a:solidFill>
              <a:cs typeface="+mn-ea"/>
              <a:sym typeface="+mn-lt"/>
            </a:endParaRPr>
          </a:p>
          <a:p>
            <a:pPr algn="l"/>
            <a:r>
              <a:rPr lang="zh-CN" altLang="en-US" sz="2800">
                <a:solidFill>
                  <a:schemeClr val="tx1"/>
                </a:solidFill>
                <a:cs typeface="+mn-ea"/>
                <a:sym typeface="+mn-lt"/>
              </a:rPr>
              <a:t> </a:t>
            </a:r>
            <a:r>
              <a:rPr lang="en-US" altLang="zh-CN" sz="2800">
                <a:solidFill>
                  <a:schemeClr val="tx1"/>
                </a:solidFill>
                <a:cs typeface="+mn-ea"/>
                <a:sym typeface="+mn-lt"/>
              </a:rPr>
              <a:t>           </a:t>
            </a:r>
            <a:r>
              <a:rPr lang="zh-CN" altLang="en-US" sz="2800">
                <a:solidFill>
                  <a:schemeClr val="tx1"/>
                </a:solidFill>
                <a:cs typeface="+mn-ea"/>
                <a:sym typeface="+mn-lt"/>
              </a:rPr>
              <a:t>机械技术设备展览会</a:t>
            </a:r>
            <a:endParaRPr lang="zh-CN" altLang="en-US" sz="3400">
              <a:solidFill>
                <a:schemeClr val="tx1"/>
              </a:solidFill>
              <a:cs typeface="+mn-ea"/>
              <a:sym typeface="+mn-lt"/>
            </a:endParaRPr>
          </a:p>
          <a:p>
            <a:pPr algn="l"/>
            <a:r>
              <a:rPr lang="zh-CN" altLang="en-US" sz="3400" b="1">
                <a:solidFill>
                  <a:schemeClr val="tx1"/>
                </a:solidFill>
                <a:cs typeface="+mn-ea"/>
                <a:sym typeface="+mn-lt"/>
              </a:rPr>
              <a:t>时间：</a:t>
            </a:r>
            <a:r>
              <a:rPr lang="zh-CN" altLang="en-US" sz="2800">
                <a:solidFill>
                  <a:schemeClr val="tx1"/>
                </a:solidFill>
                <a:cs typeface="+mn-ea"/>
                <a:sym typeface="+mn-lt"/>
              </a:rPr>
              <a:t>2024年11月21-23日</a:t>
            </a:r>
            <a:endParaRPr lang="zh-CN" altLang="en-US" sz="3400">
              <a:solidFill>
                <a:schemeClr val="tx1"/>
              </a:solidFill>
              <a:cs typeface="+mn-ea"/>
              <a:sym typeface="+mn-lt"/>
            </a:endParaRPr>
          </a:p>
          <a:p>
            <a:pPr algn="l"/>
            <a:r>
              <a:rPr lang="zh-CN" altLang="en-US" sz="3400" b="1">
                <a:solidFill>
                  <a:schemeClr val="tx1"/>
                </a:solidFill>
                <a:cs typeface="+mn-ea"/>
                <a:sym typeface="+mn-lt"/>
              </a:rPr>
              <a:t>地点：</a:t>
            </a:r>
            <a:r>
              <a:rPr lang="zh-CN" altLang="en-US" sz="2800">
                <a:solidFill>
                  <a:schemeClr val="tx1"/>
                </a:solidFill>
                <a:cs typeface="+mn-ea"/>
                <a:sym typeface="+mn-lt"/>
              </a:rPr>
              <a:t>越南胡志明市SECC展览中心</a:t>
            </a:r>
            <a:endParaRPr lang="zh-CN" altLang="en-US" sz="3400">
              <a:solidFill>
                <a:schemeClr val="tx1"/>
              </a:solidFill>
              <a:cs typeface="+mn-ea"/>
              <a:sym typeface="+mn-lt"/>
            </a:endParaRPr>
          </a:p>
          <a:p>
            <a:pPr algn="l"/>
            <a:r>
              <a:rPr lang="zh-CN" altLang="en-US" sz="3400" b="1">
                <a:solidFill>
                  <a:schemeClr val="tx1"/>
                </a:solidFill>
                <a:cs typeface="+mn-ea"/>
                <a:sym typeface="+mn-lt"/>
              </a:rPr>
              <a:t>规模：</a:t>
            </a:r>
            <a:r>
              <a:rPr lang="zh-CN" altLang="en-US" sz="2800">
                <a:solidFill>
                  <a:schemeClr val="tx1"/>
                </a:solidFill>
                <a:cs typeface="+mn-ea"/>
                <a:sym typeface="+mn-lt"/>
              </a:rPr>
              <a:t>15000㎡，预计观众超</a:t>
            </a:r>
            <a:r>
              <a:rPr lang="en-US" altLang="zh-CN" sz="2800">
                <a:solidFill>
                  <a:schemeClr val="tx1"/>
                </a:solidFill>
                <a:cs typeface="+mn-ea"/>
                <a:sym typeface="+mn-lt"/>
              </a:rPr>
              <a:t>3</a:t>
            </a:r>
            <a:r>
              <a:rPr lang="zh-CN" altLang="en-US" sz="2800">
                <a:solidFill>
                  <a:schemeClr val="tx1"/>
                </a:solidFill>
                <a:cs typeface="+mn-ea"/>
                <a:sym typeface="+mn-lt"/>
              </a:rPr>
              <a:t>0000人</a:t>
            </a:r>
            <a:endParaRPr lang="zh-CN" altLang="en-US" sz="3400">
              <a:solidFill>
                <a:schemeClr val="tx1"/>
              </a:solidFill>
              <a:cs typeface="+mn-ea"/>
              <a:sym typeface="+mn-lt"/>
            </a:endParaRPr>
          </a:p>
          <a:p>
            <a:pPr algn="l"/>
            <a:r>
              <a:rPr lang="zh-CN" altLang="en-US" sz="3400" b="1">
                <a:solidFill>
                  <a:schemeClr val="tx1"/>
                </a:solidFill>
                <a:cs typeface="+mn-ea"/>
                <a:sym typeface="+mn-lt"/>
              </a:rPr>
              <a:t>类型：</a:t>
            </a:r>
            <a:r>
              <a:rPr lang="zh-CN" altLang="en-US" sz="2800">
                <a:solidFill>
                  <a:schemeClr val="tx1"/>
                </a:solidFill>
                <a:cs typeface="+mn-ea"/>
                <a:sym typeface="+mn-lt"/>
              </a:rPr>
              <a:t>自办专业展</a:t>
            </a:r>
            <a:endParaRPr lang="zh-CN" altLang="en-US" sz="2800" b="1">
              <a:solidFill>
                <a:schemeClr val="tx1"/>
              </a:solidFill>
              <a:cs typeface="+mn-ea"/>
              <a:sym typeface="+mn-lt"/>
            </a:endParaRPr>
          </a:p>
        </p:txBody>
      </p:sp>
      <p:sp>
        <p:nvSpPr>
          <p:cNvPr id="31" name="PA_库_文本框 18"/>
          <p:cNvSpPr txBox="1"/>
          <p:nvPr>
            <p:custDataLst>
              <p:tags r:id="rId1"/>
            </p:custDataLst>
          </p:nvPr>
        </p:nvSpPr>
        <p:spPr>
          <a:xfrm>
            <a:off x="1454053" y="362227"/>
            <a:ext cx="2131529"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展会简介</a:t>
            </a:r>
            <a:endParaRPr lang="zh-CN" altLang="en-US" sz="3600" b="1" dirty="0">
              <a:solidFill>
                <a:schemeClr val="bg2"/>
              </a:solidFill>
              <a:cs typeface="+mn-ea"/>
              <a:sym typeface="+mn-lt"/>
            </a:endParaRPr>
          </a:p>
        </p:txBody>
      </p:sp>
      <p:sp>
        <p:nvSpPr>
          <p:cNvPr id="2" name="Freeform 20"/>
          <p:cNvSpPr>
            <a:spLocks noEditPoints="1"/>
          </p:cNvSpPr>
          <p:nvPr>
            <p:custDataLst>
              <p:tags r:id="rId2"/>
            </p:custDataLst>
          </p:nvPr>
        </p:nvSpPr>
        <p:spPr bwMode="auto">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 name="椭圆 2"/>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6"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7"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8"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54150" y="361950"/>
            <a:ext cx="3995420" cy="645160"/>
          </a:xfrm>
          <a:prstGeom prst="rect">
            <a:avLst/>
          </a:prstGeom>
          <a:noFill/>
        </p:spPr>
        <p:txBody>
          <a:bodyPr vert="horz" wrap="square" rtlCol="0">
            <a:spAutoFit/>
          </a:bodyPr>
          <a:lstStyle/>
          <a:p>
            <a:pPr algn="dist"/>
            <a:r>
              <a:rPr lang="zh-CN" altLang="en-US" sz="3600" b="1" dirty="0">
                <a:solidFill>
                  <a:schemeClr val="bg1"/>
                </a:solidFill>
                <a:cs typeface="+mn-ea"/>
                <a:sym typeface="+mn-lt"/>
              </a:rPr>
              <a:t>展会宣传推广策略</a:t>
            </a:r>
            <a:endParaRPr lang="zh-CN" altLang="en-US" sz="3600" b="1" dirty="0">
              <a:solidFill>
                <a:schemeClr val="bg1"/>
              </a:solidFill>
              <a:cs typeface="+mn-ea"/>
              <a:sym typeface="+mn-lt"/>
            </a:endParaRPr>
          </a:p>
        </p:txBody>
      </p:sp>
      <p:sp>
        <p:nvSpPr>
          <p:cNvPr id="3" name="流程图: 终止 2"/>
          <p:cNvSpPr/>
          <p:nvPr/>
        </p:nvSpPr>
        <p:spPr>
          <a:xfrm>
            <a:off x="1242060" y="2847975"/>
            <a:ext cx="1993265" cy="58102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流程图: 终止 4"/>
          <p:cNvSpPr/>
          <p:nvPr>
            <p:custDataLst>
              <p:tags r:id="rId2"/>
            </p:custDataLst>
          </p:nvPr>
        </p:nvSpPr>
        <p:spPr>
          <a:xfrm>
            <a:off x="4853940" y="4325620"/>
            <a:ext cx="1993265" cy="58102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流程图: 终止 5"/>
          <p:cNvSpPr/>
          <p:nvPr>
            <p:custDataLst>
              <p:tags r:id="rId3"/>
            </p:custDataLst>
          </p:nvPr>
        </p:nvSpPr>
        <p:spPr>
          <a:xfrm>
            <a:off x="8465820" y="2838450"/>
            <a:ext cx="1993265" cy="58102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流程图: 终止 23"/>
          <p:cNvSpPr/>
          <p:nvPr>
            <p:custDataLst>
              <p:tags r:id="rId4"/>
            </p:custDataLst>
          </p:nvPr>
        </p:nvSpPr>
        <p:spPr>
          <a:xfrm>
            <a:off x="1232535" y="4325620"/>
            <a:ext cx="1993265" cy="58102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流程图: 终止 29"/>
          <p:cNvSpPr/>
          <p:nvPr>
            <p:custDataLst>
              <p:tags r:id="rId5"/>
            </p:custDataLst>
          </p:nvPr>
        </p:nvSpPr>
        <p:spPr>
          <a:xfrm>
            <a:off x="4853940" y="2838450"/>
            <a:ext cx="1993265" cy="58102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流程图: 终止 31"/>
          <p:cNvSpPr/>
          <p:nvPr>
            <p:custDataLst>
              <p:tags r:id="rId6"/>
            </p:custDataLst>
          </p:nvPr>
        </p:nvSpPr>
        <p:spPr>
          <a:xfrm>
            <a:off x="8488045" y="4325620"/>
            <a:ext cx="1993265" cy="581025"/>
          </a:xfrm>
          <a:prstGeom prst="flowChartTerminator">
            <a:avLst/>
          </a:prstGeom>
          <a:solidFill>
            <a:schemeClr val="bg2"/>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文本框 39"/>
          <p:cNvSpPr txBox="1"/>
          <p:nvPr/>
        </p:nvSpPr>
        <p:spPr>
          <a:xfrm>
            <a:off x="4048760" y="1742440"/>
            <a:ext cx="4094480" cy="521970"/>
          </a:xfrm>
          <a:prstGeom prst="rect">
            <a:avLst/>
          </a:prstGeom>
          <a:noFill/>
        </p:spPr>
        <p:txBody>
          <a:bodyPr wrap="square" rtlCol="0">
            <a:spAutoFit/>
          </a:bodyPr>
          <a:lstStyle/>
          <a:p>
            <a:pPr algn="ctr"/>
            <a:r>
              <a:rPr lang="zh-CN" altLang="en-US" sz="2800">
                <a:solidFill>
                  <a:schemeClr val="bg2"/>
                </a:solidFill>
              </a:rPr>
              <a:t>主流社交媒体</a:t>
            </a:r>
            <a:endParaRPr lang="zh-CN" altLang="en-US" sz="2800">
              <a:solidFill>
                <a:schemeClr val="bg2"/>
              </a:solidFill>
            </a:endParaRPr>
          </a:p>
        </p:txBody>
      </p:sp>
      <p:sp>
        <p:nvSpPr>
          <p:cNvPr id="46" name="文本框 45"/>
          <p:cNvSpPr txBox="1"/>
          <p:nvPr/>
        </p:nvSpPr>
        <p:spPr>
          <a:xfrm>
            <a:off x="1454150" y="3000375"/>
            <a:ext cx="1522730" cy="368300"/>
          </a:xfrm>
          <a:prstGeom prst="rect">
            <a:avLst/>
          </a:prstGeom>
          <a:noFill/>
        </p:spPr>
        <p:txBody>
          <a:bodyPr wrap="square" rtlCol="0">
            <a:spAutoFit/>
          </a:bodyPr>
          <a:lstStyle/>
          <a:p>
            <a:pPr algn="ctr"/>
            <a:r>
              <a:rPr>
                <a:solidFill>
                  <a:schemeClr val="tx1"/>
                </a:solidFill>
              </a:rPr>
              <a:t>Zalo</a:t>
            </a:r>
            <a:endParaRPr>
              <a:solidFill>
                <a:schemeClr val="tx1"/>
              </a:solidFill>
            </a:endParaRPr>
          </a:p>
        </p:txBody>
      </p:sp>
      <p:sp>
        <p:nvSpPr>
          <p:cNvPr id="48" name="文本框 47"/>
          <p:cNvSpPr txBox="1"/>
          <p:nvPr>
            <p:custDataLst>
              <p:tags r:id="rId7"/>
            </p:custDataLst>
          </p:nvPr>
        </p:nvSpPr>
        <p:spPr>
          <a:xfrm>
            <a:off x="5095875" y="3000375"/>
            <a:ext cx="1467485" cy="368300"/>
          </a:xfrm>
          <a:prstGeom prst="rect">
            <a:avLst/>
          </a:prstGeom>
          <a:noFill/>
        </p:spPr>
        <p:txBody>
          <a:bodyPr wrap="square" rtlCol="0">
            <a:spAutoFit/>
          </a:bodyPr>
          <a:lstStyle/>
          <a:p>
            <a:pPr algn="ctr"/>
            <a:r>
              <a:rPr lang="zh-CN" altLang="en-US">
                <a:solidFill>
                  <a:schemeClr val="tx1"/>
                </a:solidFill>
              </a:rPr>
              <a:t>Facebook</a:t>
            </a:r>
            <a:endParaRPr lang="zh-CN" altLang="en-US">
              <a:solidFill>
                <a:schemeClr val="tx1"/>
              </a:solidFill>
            </a:endParaRPr>
          </a:p>
        </p:txBody>
      </p:sp>
      <p:sp>
        <p:nvSpPr>
          <p:cNvPr id="49" name="文本框 48"/>
          <p:cNvSpPr txBox="1"/>
          <p:nvPr>
            <p:custDataLst>
              <p:tags r:id="rId8"/>
            </p:custDataLst>
          </p:nvPr>
        </p:nvSpPr>
        <p:spPr>
          <a:xfrm>
            <a:off x="8724265" y="3000375"/>
            <a:ext cx="1467485" cy="368300"/>
          </a:xfrm>
          <a:prstGeom prst="rect">
            <a:avLst/>
          </a:prstGeom>
          <a:noFill/>
        </p:spPr>
        <p:txBody>
          <a:bodyPr wrap="square" rtlCol="0">
            <a:spAutoFit/>
          </a:bodyPr>
          <a:lstStyle/>
          <a:p>
            <a:pPr algn="ctr"/>
            <a:r>
              <a:rPr lang="zh-CN" altLang="en-US">
                <a:solidFill>
                  <a:schemeClr val="tx1"/>
                </a:solidFill>
              </a:rPr>
              <a:t>Twitter   </a:t>
            </a:r>
            <a:endParaRPr lang="zh-CN" altLang="en-US">
              <a:solidFill>
                <a:schemeClr val="tx1"/>
              </a:solidFill>
            </a:endParaRPr>
          </a:p>
        </p:txBody>
      </p:sp>
      <p:sp>
        <p:nvSpPr>
          <p:cNvPr id="51" name="文本框 50"/>
          <p:cNvSpPr txBox="1"/>
          <p:nvPr>
            <p:custDataLst>
              <p:tags r:id="rId9"/>
            </p:custDataLst>
          </p:nvPr>
        </p:nvSpPr>
        <p:spPr>
          <a:xfrm>
            <a:off x="1454150" y="4432300"/>
            <a:ext cx="1454785" cy="368300"/>
          </a:xfrm>
          <a:prstGeom prst="rect">
            <a:avLst/>
          </a:prstGeom>
          <a:noFill/>
        </p:spPr>
        <p:txBody>
          <a:bodyPr wrap="square" rtlCol="0">
            <a:spAutoFit/>
          </a:bodyPr>
          <a:lstStyle/>
          <a:p>
            <a:pPr algn="ctr"/>
            <a:r>
              <a:rPr lang="zh-CN" altLang="en-US">
                <a:solidFill>
                  <a:schemeClr val="tx1"/>
                </a:solidFill>
              </a:rPr>
              <a:t>Instagram </a:t>
            </a:r>
            <a:endParaRPr lang="zh-CN" altLang="en-US">
              <a:solidFill>
                <a:schemeClr val="tx1"/>
              </a:solidFill>
            </a:endParaRPr>
          </a:p>
        </p:txBody>
      </p:sp>
      <p:sp>
        <p:nvSpPr>
          <p:cNvPr id="52" name="文本框 51"/>
          <p:cNvSpPr txBox="1"/>
          <p:nvPr>
            <p:custDataLst>
              <p:tags r:id="rId10"/>
            </p:custDataLst>
          </p:nvPr>
        </p:nvSpPr>
        <p:spPr>
          <a:xfrm>
            <a:off x="5095875" y="4432300"/>
            <a:ext cx="1467485" cy="368300"/>
          </a:xfrm>
          <a:prstGeom prst="rect">
            <a:avLst/>
          </a:prstGeom>
          <a:noFill/>
        </p:spPr>
        <p:txBody>
          <a:bodyPr wrap="square" rtlCol="0">
            <a:spAutoFit/>
          </a:bodyPr>
          <a:lstStyle/>
          <a:p>
            <a:pPr algn="ctr"/>
            <a:r>
              <a:rPr lang="zh-CN" altLang="en-US">
                <a:solidFill>
                  <a:schemeClr val="tx1"/>
                </a:solidFill>
              </a:rPr>
              <a:t>Tik</a:t>
            </a:r>
            <a:r>
              <a:rPr lang="en-US" altLang="zh-CN">
                <a:solidFill>
                  <a:schemeClr val="tx1"/>
                </a:solidFill>
              </a:rPr>
              <a:t> </a:t>
            </a:r>
            <a:r>
              <a:rPr lang="zh-CN" altLang="en-US">
                <a:solidFill>
                  <a:schemeClr val="tx1"/>
                </a:solidFill>
              </a:rPr>
              <a:t>Tok</a:t>
            </a:r>
            <a:endParaRPr lang="zh-CN" altLang="en-US">
              <a:solidFill>
                <a:schemeClr val="tx1"/>
              </a:solidFill>
            </a:endParaRPr>
          </a:p>
        </p:txBody>
      </p:sp>
      <p:sp>
        <p:nvSpPr>
          <p:cNvPr id="53" name="文本框 52"/>
          <p:cNvSpPr txBox="1"/>
          <p:nvPr>
            <p:custDataLst>
              <p:tags r:id="rId11"/>
            </p:custDataLst>
          </p:nvPr>
        </p:nvSpPr>
        <p:spPr>
          <a:xfrm>
            <a:off x="8550910" y="4432300"/>
            <a:ext cx="1857375" cy="368300"/>
          </a:xfrm>
          <a:prstGeom prst="rect">
            <a:avLst/>
          </a:prstGeom>
          <a:noFill/>
        </p:spPr>
        <p:txBody>
          <a:bodyPr wrap="square" rtlCol="0">
            <a:spAutoFit/>
          </a:bodyPr>
          <a:lstStyle/>
          <a:p>
            <a:pPr algn="ctr"/>
            <a:r>
              <a:rPr lang="en-US" altLang="zh-CN">
                <a:solidFill>
                  <a:schemeClr val="tx1"/>
                </a:solidFill>
              </a:rPr>
              <a:t>Viber</a:t>
            </a:r>
            <a:endParaRPr lang="en-US" altLang="zh-CN">
              <a:solidFill>
                <a:schemeClr val="tx1"/>
              </a:solidFill>
            </a:endParaRPr>
          </a:p>
        </p:txBody>
      </p:sp>
      <p:sp>
        <p:nvSpPr>
          <p:cNvPr id="2" name="Freeform 20"/>
          <p:cNvSpPr>
            <a:spLocks noEditPoints="1"/>
          </p:cNvSpPr>
          <p:nvPr>
            <p:custDataLst>
              <p:tags r:id="rId12"/>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 name="椭圆 9"/>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12"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5"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6"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占位符 11"/>
          <p:cNvSpPr>
            <a:spLocks noGrp="1"/>
          </p:cNvSpPr>
          <p:nvPr>
            <p:ph type="body" idx="5"/>
          </p:nvPr>
        </p:nvSpPr>
        <p:spPr/>
        <p:txBody>
          <a:bodyPr/>
          <a:lstStyle/>
          <a:p>
            <a:endParaRPr lang="zh-CN" altLang="en-US"/>
          </a:p>
        </p:txBody>
      </p:sp>
      <p:sp>
        <p:nvSpPr>
          <p:cNvPr id="47" name="矩形: 圆角 46"/>
          <p:cNvSpPr/>
          <p:nvPr/>
        </p:nvSpPr>
        <p:spPr>
          <a:xfrm>
            <a:off x="392430" y="1247140"/>
            <a:ext cx="11447145" cy="5292090"/>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PA_库_文本框 18"/>
          <p:cNvSpPr txBox="1"/>
          <p:nvPr>
            <p:custDataLst>
              <p:tags r:id="rId1"/>
            </p:custDataLst>
          </p:nvPr>
        </p:nvSpPr>
        <p:spPr>
          <a:xfrm>
            <a:off x="1454150" y="361950"/>
            <a:ext cx="3846830"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展会宣传推广策略</a:t>
            </a:r>
            <a:endParaRPr lang="zh-CN" altLang="en-US" sz="3600" b="1" dirty="0">
              <a:solidFill>
                <a:schemeClr val="bg2"/>
              </a:solidFill>
              <a:cs typeface="+mn-ea"/>
              <a:sym typeface="+mn-lt"/>
            </a:endParaRPr>
          </a:p>
        </p:txBody>
      </p:sp>
      <p:sp>
        <p:nvSpPr>
          <p:cNvPr id="84" name="文本框 83"/>
          <p:cNvSpPr txBox="1"/>
          <p:nvPr/>
        </p:nvSpPr>
        <p:spPr>
          <a:xfrm>
            <a:off x="721360" y="1169670"/>
            <a:ext cx="10776585" cy="5370195"/>
          </a:xfrm>
          <a:prstGeom prst="rect">
            <a:avLst/>
          </a:prstGeom>
          <a:noFill/>
        </p:spPr>
        <p:txBody>
          <a:bodyPr wrap="square" rtlCol="0">
            <a:noAutofit/>
          </a:bodyPr>
          <a:lstStyle/>
          <a:p>
            <a:pPr algn="just">
              <a:lnSpc>
                <a:spcPct val="1300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网络宣传：</a:t>
            </a:r>
            <a:endParaRPr lang="zh-CN" altLang="en-US" sz="2000" b="1">
              <a:solidFill>
                <a:schemeClr val="accent1">
                  <a:lumMod val="40000"/>
                  <a:lumOff val="60000"/>
                </a:schemeClr>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通过展会网站、行业网站和社交媒体等渠道发布展会信息和介绍，吸引潜在参展商和观众。</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电视广告：</a:t>
            </a:r>
            <a:endParaRPr lang="zh-CN" altLang="en-US" sz="2000" b="1">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合作电视媒体进行展会宣传广告的播放，在广大观众中提高展会知名度。</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报纸广告：</a:t>
            </a:r>
            <a:endParaRPr lang="zh-CN" altLang="en-US" sz="2000" b="1">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在主流报纸中刊登展会广告，吸引更多关注和参与展会的目标观众。 </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合作媒体及其宣传效果分析。</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越南机电杂志：</a:t>
            </a:r>
            <a:endParaRPr lang="zh-CN" altLang="en-US" sz="2000" b="1">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与该杂志合作，刊登展会相关报道和广告，吸引目标观众了解展会信息。</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rPr>
              <a:t>越南工业电视台：</a:t>
            </a:r>
            <a:endParaRPr lang="zh-CN" altLang="en-US" sz="2000" b="1">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rPr>
              <a:t>与该电视台合作，制作展会广告和宣传片，通过电视媒体进行广泛传播，提高展会知名。</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b="1">
                <a:solidFill>
                  <a:schemeClr val="accent1"/>
                </a:solidFill>
                <a:latin typeface="思源黑体 Medium" panose="020B0600000000000000" charset="-122"/>
                <a:ea typeface="思源黑体 Medium" panose="020B0600000000000000" charset="-122"/>
                <a:cs typeface="思源黑体 Medium" panose="020B0600000000000000" charset="-122"/>
                <a:sym typeface="+mn-ea"/>
              </a:rPr>
              <a:t>社交媒体合作：</a:t>
            </a:r>
            <a:endParaRPr lang="zh-CN" altLang="en-US" sz="2000" b="1">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r>
              <a:rPr lang="zh-CN" altLang="en-US" sz="2000">
                <a:latin typeface="思源黑体 Medium" panose="020B0600000000000000" charset="-122"/>
                <a:ea typeface="思源黑体 Medium" panose="020B0600000000000000" charset="-122"/>
                <a:cs typeface="思源黑体 Medium" panose="020B0600000000000000" charset="-122"/>
                <a:sym typeface="+mn-ea"/>
              </a:rPr>
              <a:t>与越南知名社交媒体平台合作，发布展会新闻和活动动态，扩大展会影响力和参与度。</a:t>
            </a: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a:p>
            <a:pPr algn="just">
              <a:lnSpc>
                <a:spcPct val="130000"/>
              </a:lnSpc>
            </a:pPr>
            <a:endParaRPr lang="zh-CN" altLang="en-US" sz="2000">
              <a:solidFill>
                <a:schemeClr val="tx1"/>
              </a:solidFill>
              <a:latin typeface="思源黑体 Medium" panose="020B0600000000000000" charset="-122"/>
              <a:ea typeface="思源黑体 Medium" panose="020B0600000000000000" charset="-122"/>
              <a:cs typeface="思源黑体 Medium" panose="020B0600000000000000" charset="-122"/>
            </a:endParaRPr>
          </a:p>
        </p:txBody>
      </p:sp>
      <p:sp>
        <p:nvSpPr>
          <p:cNvPr id="11" name="Freeform 20"/>
          <p:cNvSpPr>
            <a:spLocks noEditPoints="1"/>
          </p:cNvSpPr>
          <p:nvPr>
            <p:custDataLst>
              <p:tags r:id="rId2"/>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 name="椭圆 5"/>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7"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8"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9"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514975" y="2438400"/>
            <a:ext cx="5941060" cy="1568450"/>
          </a:xfrm>
          <a:prstGeom prst="rect">
            <a:avLst/>
          </a:prstGeom>
          <a:noFill/>
        </p:spPr>
        <p:txBody>
          <a:bodyPr vert="horz" wrap="square" rtlCol="0">
            <a:spAutoFit/>
          </a:bodyPr>
          <a:lstStyle/>
          <a:p>
            <a:pPr algn="dist"/>
            <a:r>
              <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往届情况</a:t>
            </a:r>
            <a:endParaRPr lang="zh-CN" altLang="en-US" sz="96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11</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5329555" y="3826510"/>
            <a:ext cx="6311900" cy="662305"/>
          </a:xfrm>
          <a:prstGeom prst="rect">
            <a:avLst/>
          </a:prstGeom>
          <a:noFill/>
        </p:spPr>
        <p:txBody>
          <a:bodyPr vert="horz" wrap="square" rtlCol="0">
            <a:noAutofit/>
          </a:bodyPr>
          <a:lstStyle/>
          <a:p>
            <a:pPr algn="ctr">
              <a:lnSpc>
                <a:spcPct val="150000"/>
              </a:lnSpc>
            </a:pPr>
            <a:r>
              <a:rPr sz="3000" dirty="0">
                <a:solidFill>
                  <a:schemeClr val="tx1">
                    <a:lumMod val="75000"/>
                    <a:lumOff val="25000"/>
                  </a:schemeClr>
                </a:solidFill>
                <a:cs typeface="+mn-ea"/>
                <a:sym typeface="+mn-lt"/>
              </a:rPr>
              <a:t>P</a:t>
            </a:r>
            <a:r>
              <a:rPr lang="en-US" sz="3000" dirty="0">
                <a:solidFill>
                  <a:schemeClr val="tx1">
                    <a:lumMod val="75000"/>
                    <a:lumOff val="25000"/>
                  </a:schemeClr>
                </a:solidFill>
                <a:cs typeface="+mn-ea"/>
                <a:sym typeface="+mn-lt"/>
              </a:rPr>
              <a:t>AST EDITIONS</a:t>
            </a:r>
            <a:r>
              <a:rPr sz="3000" dirty="0">
                <a:solidFill>
                  <a:schemeClr val="tx1">
                    <a:lumMod val="75000"/>
                    <a:lumOff val="25000"/>
                  </a:schemeClr>
                </a:solidFill>
                <a:cs typeface="+mn-ea"/>
                <a:sym typeface="+mn-lt"/>
              </a:rPr>
              <a:t> </a:t>
            </a:r>
            <a:endParaRPr sz="30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54053" y="362227"/>
            <a:ext cx="2131529"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往届情况</a:t>
            </a:r>
            <a:endParaRPr lang="zh-CN" altLang="en-US" sz="3600" b="1" dirty="0">
              <a:solidFill>
                <a:schemeClr val="bg1"/>
              </a:solidFill>
              <a:cs typeface="+mn-ea"/>
              <a:sym typeface="+mn-lt"/>
            </a:endParaRPr>
          </a:p>
        </p:txBody>
      </p:sp>
      <p:sp>
        <p:nvSpPr>
          <p:cNvPr id="93" name="圆角矩形 92"/>
          <p:cNvSpPr/>
          <p:nvPr>
            <p:custDataLst>
              <p:tags r:id="rId2"/>
            </p:custDataLst>
          </p:nvPr>
        </p:nvSpPr>
        <p:spPr>
          <a:xfrm>
            <a:off x="3364865" y="1308100"/>
            <a:ext cx="5541645" cy="1663700"/>
          </a:xfrm>
          <a:prstGeom prst="roundRect">
            <a:avLst>
              <a:gd name="adj" fmla="val 8465"/>
            </a:avLst>
          </a:prstGeom>
          <a:solidFill>
            <a:schemeClr val="bg1">
              <a:alpha val="54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89" name="圆角矩形 88"/>
          <p:cNvSpPr/>
          <p:nvPr>
            <p:custDataLst>
              <p:tags r:id="rId3"/>
            </p:custDataLst>
          </p:nvPr>
        </p:nvSpPr>
        <p:spPr>
          <a:xfrm>
            <a:off x="404495" y="2017395"/>
            <a:ext cx="3369945" cy="2420620"/>
          </a:xfrm>
          <a:prstGeom prst="roundRect">
            <a:avLst>
              <a:gd name="adj" fmla="val 8465"/>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bg1">
                  <a:alpha val="10000"/>
                </a:schemeClr>
              </a:solidFill>
            </a:endParaRPr>
          </a:p>
        </p:txBody>
      </p:sp>
      <p:sp>
        <p:nvSpPr>
          <p:cNvPr id="90" name="矩形 89"/>
          <p:cNvSpPr/>
          <p:nvPr>
            <p:custDataLst>
              <p:tags r:id="rId4"/>
            </p:custDataLst>
          </p:nvPr>
        </p:nvSpPr>
        <p:spPr>
          <a:xfrm>
            <a:off x="467995" y="2236470"/>
            <a:ext cx="3227070" cy="80772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举办届数：</a:t>
            </a:r>
            <a:r>
              <a:rPr lang="zh-CN" altLang="en-US" sz="1400">
                <a:solidFill>
                  <a:srgbClr val="2F3B2E"/>
                </a:solidFill>
                <a:sym typeface="+mn-ea"/>
              </a:rPr>
              <a:t>19</a:t>
            </a:r>
            <a:endParaRPr lang="zh-CN" altLang="en-US" sz="1600" b="1">
              <a:solidFill>
                <a:srgbClr val="2F3B2E"/>
              </a:solidFill>
              <a:sym typeface="+mn-ea"/>
            </a:endParaRPr>
          </a:p>
          <a:p>
            <a:pPr algn="l">
              <a:lnSpc>
                <a:spcPct val="150000"/>
              </a:lnSpc>
              <a:spcBef>
                <a:spcPct val="0"/>
              </a:spcBef>
              <a:spcAft>
                <a:spcPct val="0"/>
              </a:spcAft>
            </a:pPr>
            <a:r>
              <a:rPr lang="zh-CN" altLang="en-US" sz="1600" b="1">
                <a:solidFill>
                  <a:srgbClr val="2F3B2E"/>
                </a:solidFill>
                <a:sym typeface="+mn-ea"/>
              </a:rPr>
              <a:t>参展面积：</a:t>
            </a:r>
            <a:r>
              <a:rPr lang="zh-CN" altLang="en-US" sz="1400">
                <a:solidFill>
                  <a:srgbClr val="2F3B2E"/>
                </a:solidFill>
                <a:sym typeface="+mn-ea"/>
              </a:rPr>
              <a:t>15,000 平方米。</a:t>
            </a:r>
            <a:endParaRPr lang="zh-CN" altLang="en-US" sz="1600">
              <a:solidFill>
                <a:srgbClr val="2F3B2E"/>
              </a:solidFill>
              <a:sym typeface="+mn-ea"/>
            </a:endParaRPr>
          </a:p>
          <a:p>
            <a:pPr algn="l">
              <a:lnSpc>
                <a:spcPct val="150000"/>
              </a:lnSpc>
              <a:spcBef>
                <a:spcPct val="0"/>
              </a:spcBef>
              <a:spcAft>
                <a:spcPct val="0"/>
              </a:spcAft>
            </a:pPr>
            <a:r>
              <a:rPr lang="zh-CN" altLang="en-US" sz="1600" b="1">
                <a:solidFill>
                  <a:srgbClr val="2F3B2E"/>
                </a:solidFill>
                <a:sym typeface="+mn-ea"/>
              </a:rPr>
              <a:t>参展企业：</a:t>
            </a:r>
            <a:r>
              <a:rPr lang="zh-CN" altLang="en-US" sz="1400">
                <a:solidFill>
                  <a:srgbClr val="2F3B2E"/>
                </a:solidFill>
                <a:sym typeface="+mn-ea"/>
              </a:rPr>
              <a:t>来自中国、越南、韩国、泰国、马来西亚、印度、巴基斯坦、台湾地区等 350多家企业参展。</a:t>
            </a:r>
            <a:endParaRPr lang="zh-CN" altLang="en-US" sz="1600">
              <a:solidFill>
                <a:srgbClr val="2F3B2E"/>
              </a:solidFill>
              <a:sym typeface="+mn-ea"/>
            </a:endParaRPr>
          </a:p>
          <a:p>
            <a:pPr algn="l">
              <a:lnSpc>
                <a:spcPct val="150000"/>
              </a:lnSpc>
              <a:spcBef>
                <a:spcPct val="0"/>
              </a:spcBef>
              <a:spcAft>
                <a:spcPct val="0"/>
              </a:spcAft>
            </a:pPr>
            <a:r>
              <a:rPr lang="zh-CN" altLang="en-US" sz="1600" b="1">
                <a:solidFill>
                  <a:srgbClr val="2F3B2E"/>
                </a:solidFill>
                <a:sym typeface="+mn-ea"/>
              </a:rPr>
              <a:t>专业观众：</a:t>
            </a:r>
            <a:r>
              <a:rPr lang="zh-CN" altLang="en-US" sz="1400">
                <a:solidFill>
                  <a:srgbClr val="2F3B2E"/>
                </a:solidFill>
                <a:sym typeface="+mn-ea"/>
              </a:rPr>
              <a:t>超过24,000 名相关领域的专业观众参会洽谈。</a:t>
            </a:r>
            <a:endParaRPr lang="zh-CN" altLang="en-US" sz="1400">
              <a:solidFill>
                <a:srgbClr val="2F3B2E"/>
              </a:solidFill>
              <a:sym typeface="+mn-ea"/>
            </a:endParaRPr>
          </a:p>
        </p:txBody>
      </p:sp>
      <p:pic>
        <p:nvPicPr>
          <p:cNvPr id="92" name="图片 91" descr="C:/Users/NYX/Downloads/7967204_广州城市天际线科技时尚未来道路公路.jpg7967204_广州城市天际线科技时尚未来道路公路"/>
          <p:cNvPicPr>
            <a:picLocks noChangeAspect="1"/>
          </p:cNvPicPr>
          <p:nvPr>
            <p:custDataLst>
              <p:tags r:id="rId5"/>
            </p:custDataLst>
          </p:nvPr>
        </p:nvPicPr>
        <p:blipFill>
          <a:blip r:embed="rId6" cstate="print"/>
          <a:srcRect/>
          <a:stretch>
            <a:fillRect/>
          </a:stretch>
        </p:blipFill>
        <p:spPr>
          <a:xfrm>
            <a:off x="1555750" y="113601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94" name="矩形 93"/>
          <p:cNvSpPr/>
          <p:nvPr>
            <p:custDataLst>
              <p:tags r:id="rId7"/>
            </p:custDataLst>
          </p:nvPr>
        </p:nvSpPr>
        <p:spPr>
          <a:xfrm>
            <a:off x="4458970" y="2115820"/>
            <a:ext cx="3372485" cy="1464310"/>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2000" b="1">
                <a:ln>
                  <a:noFill/>
                  <a:prstDash val="sysDot"/>
                </a:ln>
                <a:solidFill>
                  <a:schemeClr val="tx1">
                    <a:lumMod val="85000"/>
                    <a:lumOff val="15000"/>
                  </a:schemeClr>
                </a:solidFill>
                <a:latin typeface="+mn-ea"/>
                <a:cs typeface="+mn-ea"/>
              </a:rPr>
              <a:t>2019越南机电展</a:t>
            </a:r>
            <a:endParaRPr lang="zh-CN" altLang="en-US" sz="2000" b="1">
              <a:ln>
                <a:noFill/>
                <a:prstDash val="sysDot"/>
              </a:ln>
              <a:solidFill>
                <a:schemeClr val="tx1">
                  <a:lumMod val="85000"/>
                  <a:lumOff val="15000"/>
                </a:schemeClr>
              </a:solidFill>
              <a:latin typeface="+mn-ea"/>
              <a:cs typeface="+mn-ea"/>
            </a:endParaRPr>
          </a:p>
        </p:txBody>
      </p:sp>
      <p:pic>
        <p:nvPicPr>
          <p:cNvPr id="96" name="图片 95" descr="C:/Users/NYX/Downloads/8081799_中国南京新街口城市建筑群.jpg8081799_中国南京新街口城市建筑群"/>
          <p:cNvPicPr>
            <a:picLocks noChangeAspect="1"/>
          </p:cNvPicPr>
          <p:nvPr>
            <p:custDataLst>
              <p:tags r:id="rId8"/>
            </p:custDataLst>
          </p:nvPr>
        </p:nvPicPr>
        <p:blipFill>
          <a:blip r:embed="rId9" cstate="print"/>
          <a:srcRect/>
          <a:stretch>
            <a:fillRect/>
          </a:stretch>
        </p:blipFill>
        <p:spPr>
          <a:xfrm>
            <a:off x="5448935" y="567690"/>
            <a:ext cx="1449705" cy="1449705"/>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97" name="圆角矩形 96"/>
          <p:cNvSpPr/>
          <p:nvPr>
            <p:custDataLst>
              <p:tags r:id="rId10"/>
            </p:custDataLst>
          </p:nvPr>
        </p:nvSpPr>
        <p:spPr>
          <a:xfrm>
            <a:off x="8450580" y="1874520"/>
            <a:ext cx="3369945" cy="1943100"/>
          </a:xfrm>
          <a:prstGeom prst="roundRect">
            <a:avLst>
              <a:gd name="adj" fmla="val 8465"/>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101" name="圆角矩形 100"/>
          <p:cNvSpPr/>
          <p:nvPr>
            <p:custDataLst>
              <p:tags r:id="rId11"/>
            </p:custDataLst>
          </p:nvPr>
        </p:nvSpPr>
        <p:spPr>
          <a:xfrm>
            <a:off x="8498205" y="4491355"/>
            <a:ext cx="3510280" cy="2077085"/>
          </a:xfrm>
          <a:prstGeom prst="roundRect">
            <a:avLst>
              <a:gd name="adj" fmla="val 846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98" name="矩形 97"/>
          <p:cNvSpPr/>
          <p:nvPr>
            <p:custDataLst>
              <p:tags r:id="rId12"/>
            </p:custDataLst>
          </p:nvPr>
        </p:nvSpPr>
        <p:spPr>
          <a:xfrm>
            <a:off x="8573135" y="1800225"/>
            <a:ext cx="2864051" cy="6480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出席嘉宾：</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越南机械协会 </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越南工贸部南方工作局</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越南焊接协会</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越南中国企业商会胡志明分会</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越南农药协会</a:t>
            </a:r>
            <a:endParaRPr lang="zh-CN" altLang="en-US" sz="1400">
              <a:solidFill>
                <a:srgbClr val="2F3B2E"/>
              </a:solidFill>
              <a:sym typeface="+mn-ea"/>
            </a:endParaRPr>
          </a:p>
        </p:txBody>
      </p:sp>
      <p:pic>
        <p:nvPicPr>
          <p:cNvPr id="100" name="图片 99" descr="C:/Users/NYX/Downloads/7968544_上海都市黄昏观.jpg7968544_上海都市黄昏观"/>
          <p:cNvPicPr>
            <a:picLocks noChangeAspect="1"/>
          </p:cNvPicPr>
          <p:nvPr>
            <p:custDataLst>
              <p:tags r:id="rId13"/>
            </p:custDataLst>
          </p:nvPr>
        </p:nvPicPr>
        <p:blipFill>
          <a:blip r:embed="rId14" cstate="print"/>
          <a:srcRect/>
          <a:stretch>
            <a:fillRect/>
          </a:stretch>
        </p:blipFill>
        <p:spPr>
          <a:xfrm>
            <a:off x="9523095" y="97218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pic>
        <p:nvPicPr>
          <p:cNvPr id="102" name="图片 101" descr="C:/Users/NYX/Downloads/7805733_黑白现代简约的美术馆艺术馆结构特写.jpg7805733_黑白现代简约的美术馆艺术馆结构特写"/>
          <p:cNvPicPr>
            <a:picLocks noChangeAspect="1"/>
          </p:cNvPicPr>
          <p:nvPr>
            <p:custDataLst>
              <p:tags r:id="rId15"/>
            </p:custDataLst>
          </p:nvPr>
        </p:nvPicPr>
        <p:blipFill>
          <a:blip r:embed="rId16" cstate="print"/>
          <a:srcRect/>
          <a:stretch>
            <a:fillRect/>
          </a:stretch>
        </p:blipFill>
        <p:spPr>
          <a:xfrm>
            <a:off x="9614535" y="368744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10" name="圆角矩形 109"/>
          <p:cNvSpPr/>
          <p:nvPr>
            <p:custDataLst>
              <p:tags r:id="rId17"/>
            </p:custDataLst>
          </p:nvPr>
        </p:nvSpPr>
        <p:spPr>
          <a:xfrm>
            <a:off x="1994535" y="208216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11" name="任意多边形 110"/>
          <p:cNvSpPr>
            <a:spLocks noChangeAspect="1"/>
          </p:cNvSpPr>
          <p:nvPr>
            <p:custDataLst>
              <p:tags r:id="rId18"/>
            </p:custDataLst>
          </p:nvPr>
        </p:nvSpPr>
        <p:spPr>
          <a:xfrm rot="8100000">
            <a:off x="2044700" y="214122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grpSp>
        <p:nvGrpSpPr>
          <p:cNvPr id="18" name="组合 17"/>
          <p:cNvGrpSpPr/>
          <p:nvPr>
            <p:custDataLst>
              <p:tags r:id="rId19"/>
            </p:custDataLst>
          </p:nvPr>
        </p:nvGrpSpPr>
        <p:grpSpPr>
          <a:xfrm>
            <a:off x="1579245" y="5328920"/>
            <a:ext cx="201930" cy="201930"/>
            <a:chOff x="15207" y="3013"/>
            <a:chExt cx="318" cy="318"/>
          </a:xfrm>
        </p:grpSpPr>
        <p:sp>
          <p:nvSpPr>
            <p:cNvPr id="114" name="圆角矩形 124"/>
            <p:cNvSpPr/>
            <p:nvPr>
              <p:custDataLst>
                <p:tags r:id="rId20"/>
              </p:custDataLst>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15" name="任意多边形 18"/>
            <p:cNvSpPr>
              <a:spLocks noChangeAspect="1"/>
            </p:cNvSpPr>
            <p:nvPr>
              <p:custDataLst>
                <p:tags r:id="rId21"/>
              </p:custDataLst>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grpSp>
      <p:sp>
        <p:nvSpPr>
          <p:cNvPr id="120" name="圆角矩形 124"/>
          <p:cNvSpPr/>
          <p:nvPr>
            <p:custDataLst>
              <p:tags r:id="rId22"/>
            </p:custDataLst>
          </p:nvPr>
        </p:nvSpPr>
        <p:spPr>
          <a:xfrm>
            <a:off x="10052685" y="463867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21" name="任意多边形 18"/>
          <p:cNvSpPr>
            <a:spLocks noChangeAspect="1"/>
          </p:cNvSpPr>
          <p:nvPr>
            <p:custDataLst>
              <p:tags r:id="rId23"/>
            </p:custDataLst>
          </p:nvPr>
        </p:nvSpPr>
        <p:spPr>
          <a:xfrm rot="8100000">
            <a:off x="10103485" y="469773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
        <p:nvSpPr>
          <p:cNvPr id="2" name="圆角矩形 1"/>
          <p:cNvSpPr/>
          <p:nvPr>
            <p:custDataLst>
              <p:tags r:id="rId24"/>
            </p:custDataLst>
          </p:nvPr>
        </p:nvSpPr>
        <p:spPr>
          <a:xfrm>
            <a:off x="4382135" y="3561080"/>
            <a:ext cx="3578860" cy="2626360"/>
          </a:xfrm>
          <a:prstGeom prst="roundRect">
            <a:avLst>
              <a:gd name="adj" fmla="val 846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pic>
        <p:nvPicPr>
          <p:cNvPr id="3" name="图片 2" descr="C:/Users/NYX/Downloads/7967970_从下往上看的纽约摩天大楼.jpg7967970_从下往上看的纽约摩天大楼"/>
          <p:cNvPicPr>
            <a:picLocks noChangeAspect="1"/>
          </p:cNvPicPr>
          <p:nvPr>
            <p:custDataLst>
              <p:tags r:id="rId25"/>
            </p:custDataLst>
          </p:nvPr>
        </p:nvPicPr>
        <p:blipFill>
          <a:blip r:embed="rId26" cstate="print"/>
          <a:srcRect/>
          <a:stretch>
            <a:fillRect/>
          </a:stretch>
        </p:blipFill>
        <p:spPr>
          <a:xfrm>
            <a:off x="5634990" y="2832100"/>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27"/>
            </p:custDataLst>
          </p:nvPr>
        </p:nvSpPr>
        <p:spPr>
          <a:xfrm>
            <a:off x="4453890" y="3808730"/>
            <a:ext cx="3456305" cy="628015"/>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出席嘉宾：</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中国国际贸易促进委员会化工行业分会 </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中国—东盟博览会秘书处</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越南工贸部贸促局</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越南工贸部化工局  </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越南农业与农村发展部植物保护局</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广西国际博览集团有限公司</a:t>
            </a:r>
            <a:endParaRPr lang="zh-CN" altLang="en-US" sz="1400">
              <a:solidFill>
                <a:srgbClr val="2F3B2E"/>
              </a:solidFill>
              <a:sym typeface="+mn-ea"/>
            </a:endParaRPr>
          </a:p>
        </p:txBody>
      </p:sp>
      <p:sp>
        <p:nvSpPr>
          <p:cNvPr id="5" name="圆角矩形 124"/>
          <p:cNvSpPr/>
          <p:nvPr>
            <p:custDataLst>
              <p:tags r:id="rId28"/>
            </p:custDataLst>
          </p:nvPr>
        </p:nvSpPr>
        <p:spPr>
          <a:xfrm>
            <a:off x="6055995" y="381952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6" name="任意多边形 18"/>
          <p:cNvSpPr>
            <a:spLocks noChangeAspect="1"/>
          </p:cNvSpPr>
          <p:nvPr>
            <p:custDataLst>
              <p:tags r:id="rId29"/>
            </p:custDataLst>
          </p:nvPr>
        </p:nvSpPr>
        <p:spPr>
          <a:xfrm rot="8100000">
            <a:off x="6108700" y="387985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
        <p:nvSpPr>
          <p:cNvPr id="9" name="矩形 8"/>
          <p:cNvSpPr/>
          <p:nvPr>
            <p:custDataLst>
              <p:tags r:id="rId30"/>
            </p:custDataLst>
          </p:nvPr>
        </p:nvSpPr>
        <p:spPr>
          <a:xfrm>
            <a:off x="8627745" y="4472305"/>
            <a:ext cx="3482975" cy="668655"/>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出席嘉宾：</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韩国贸易振兴机构        </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越南工商会胡志明分会</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越南贸促局出口促进中心  </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越南化工协会        </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越南油漆涂料协会</a:t>
            </a:r>
            <a:endParaRPr lang="zh-CN" altLang="en-US" sz="1400">
              <a:solidFill>
                <a:srgbClr val="2F3B2E"/>
              </a:solidFill>
              <a:sym typeface="+mn-ea"/>
            </a:endParaRPr>
          </a:p>
        </p:txBody>
      </p:sp>
      <p:sp>
        <p:nvSpPr>
          <p:cNvPr id="10" name="Freeform 20"/>
          <p:cNvSpPr>
            <a:spLocks noEditPoints="1"/>
          </p:cNvSpPr>
          <p:nvPr>
            <p:custDataLst>
              <p:tags r:id="rId31"/>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圆角矩形 7"/>
          <p:cNvSpPr/>
          <p:nvPr>
            <p:custDataLst>
              <p:tags r:id="rId32"/>
            </p:custDataLst>
          </p:nvPr>
        </p:nvSpPr>
        <p:spPr>
          <a:xfrm>
            <a:off x="265430" y="5107305"/>
            <a:ext cx="3613785" cy="1621155"/>
          </a:xfrm>
          <a:prstGeom prst="roundRect">
            <a:avLst>
              <a:gd name="adj" fmla="val 846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11" name="矩形 10"/>
          <p:cNvSpPr/>
          <p:nvPr>
            <p:custDataLst>
              <p:tags r:id="rId33"/>
            </p:custDataLst>
          </p:nvPr>
        </p:nvSpPr>
        <p:spPr>
          <a:xfrm>
            <a:off x="349250" y="5233035"/>
            <a:ext cx="3450590" cy="6477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展览范围：</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食品机械    工程机械   </a:t>
            </a:r>
            <a:r>
              <a:rPr lang="en-US" altLang="zh-CN" sz="1400">
                <a:solidFill>
                  <a:srgbClr val="2F3B2E"/>
                </a:solidFill>
                <a:sym typeface="+mn-ea"/>
              </a:rPr>
              <a:t>   </a:t>
            </a:r>
            <a:r>
              <a:rPr lang="zh-CN" altLang="en-US" sz="1400">
                <a:solidFill>
                  <a:srgbClr val="2F3B2E"/>
                </a:solidFill>
                <a:sym typeface="+mn-ea"/>
              </a:rPr>
              <a:t>智能消费电子  </a:t>
            </a:r>
            <a:endParaRPr lang="zh-CN" altLang="en-US" sz="1400">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监控器    </a:t>
            </a:r>
            <a:r>
              <a:rPr lang="en-US" altLang="zh-CN" sz="1400">
                <a:solidFill>
                  <a:srgbClr val="2F3B2E"/>
                </a:solidFill>
                <a:sym typeface="+mn-ea"/>
              </a:rPr>
              <a:t>   </a:t>
            </a:r>
            <a:r>
              <a:rPr lang="zh-CN" altLang="en-US" sz="1400">
                <a:solidFill>
                  <a:srgbClr val="2F3B2E"/>
                </a:solidFill>
                <a:sym typeface="+mn-ea"/>
              </a:rPr>
              <a:t>音响设备   </a:t>
            </a:r>
            <a:r>
              <a:rPr lang="en-US" altLang="zh-CN" sz="1400">
                <a:solidFill>
                  <a:srgbClr val="2F3B2E"/>
                </a:solidFill>
                <a:sym typeface="+mn-ea"/>
              </a:rPr>
              <a:t>   </a:t>
            </a:r>
            <a:r>
              <a:rPr lang="zh-CN" altLang="en-US" sz="1400">
                <a:solidFill>
                  <a:srgbClr val="2F3B2E"/>
                </a:solidFill>
                <a:sym typeface="+mn-ea"/>
              </a:rPr>
              <a:t>太阳能板  </a:t>
            </a:r>
            <a:r>
              <a:rPr lang="en-US" altLang="zh-CN" sz="1400">
                <a:solidFill>
                  <a:srgbClr val="2F3B2E"/>
                </a:solidFill>
                <a:sym typeface="+mn-ea"/>
              </a:rPr>
              <a:t>   </a:t>
            </a:r>
            <a:r>
              <a:rPr lang="zh-CN" altLang="en-US" sz="1400">
                <a:solidFill>
                  <a:srgbClr val="2F3B2E"/>
                </a:solidFill>
                <a:sym typeface="+mn-ea"/>
              </a:rPr>
              <a:t>变压器        变频器     </a:t>
            </a:r>
            <a:r>
              <a:rPr lang="en-US" altLang="zh-CN" sz="1400">
                <a:solidFill>
                  <a:srgbClr val="2F3B2E"/>
                </a:solidFill>
                <a:sym typeface="+mn-ea"/>
              </a:rPr>
              <a:t>  </a:t>
            </a:r>
            <a:r>
              <a:rPr lang="zh-CN" altLang="en-US" sz="1400">
                <a:solidFill>
                  <a:srgbClr val="2F3B2E"/>
                </a:solidFill>
                <a:sym typeface="+mn-ea"/>
              </a:rPr>
              <a:t>电动越野车   牵引车    </a:t>
            </a:r>
            <a:r>
              <a:rPr lang="en-US" altLang="zh-CN" sz="1400">
                <a:solidFill>
                  <a:srgbClr val="2F3B2E"/>
                </a:solidFill>
                <a:sym typeface="+mn-ea"/>
              </a:rPr>
              <a:t>    </a:t>
            </a:r>
            <a:r>
              <a:rPr lang="zh-CN" altLang="en-US" sz="1400">
                <a:solidFill>
                  <a:srgbClr val="2F3B2E"/>
                </a:solidFill>
                <a:sym typeface="+mn-ea"/>
              </a:rPr>
              <a:t>汽车</a:t>
            </a:r>
            <a:endParaRPr lang="zh-CN" altLang="en-US" sz="1400">
              <a:solidFill>
                <a:srgbClr val="2F3B2E"/>
              </a:solidFill>
              <a:sym typeface="+mn-ea"/>
            </a:endParaRPr>
          </a:p>
        </p:txBody>
      </p:sp>
      <p:pic>
        <p:nvPicPr>
          <p:cNvPr id="12" name="图片 11" descr="C:/Users/NYX/Downloads/7968544_上海都市黄昏观.jpg7968544_上海都市黄昏观"/>
          <p:cNvPicPr>
            <a:picLocks noChangeAspect="1"/>
          </p:cNvPicPr>
          <p:nvPr>
            <p:custDataLst>
              <p:tags r:id="rId34"/>
            </p:custDataLst>
          </p:nvPr>
        </p:nvPicPr>
        <p:blipFill>
          <a:blip r:embed="rId14" cstate="print"/>
          <a:srcRect/>
          <a:stretch>
            <a:fillRect/>
          </a:stretch>
        </p:blipFill>
        <p:spPr>
          <a:xfrm>
            <a:off x="1410970" y="4495800"/>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grpSp>
        <p:nvGrpSpPr>
          <p:cNvPr id="13" name="组合 12"/>
          <p:cNvGrpSpPr/>
          <p:nvPr>
            <p:custDataLst>
              <p:tags r:id="rId35"/>
            </p:custDataLst>
          </p:nvPr>
        </p:nvGrpSpPr>
        <p:grpSpPr>
          <a:xfrm>
            <a:off x="1849120" y="5455920"/>
            <a:ext cx="201930" cy="201930"/>
            <a:chOff x="15207" y="3013"/>
            <a:chExt cx="318" cy="318"/>
          </a:xfrm>
        </p:grpSpPr>
        <p:sp>
          <p:nvSpPr>
            <p:cNvPr id="14" name="圆角矩形 124"/>
            <p:cNvSpPr/>
            <p:nvPr>
              <p:custDataLst>
                <p:tags r:id="rId36"/>
              </p:custDataLst>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6" name="任意多边形 18"/>
            <p:cNvSpPr>
              <a:spLocks noChangeAspect="1"/>
            </p:cNvSpPr>
            <p:nvPr>
              <p:custDataLst>
                <p:tags r:id="rId37"/>
              </p:custDataLst>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grpSp>
      <p:sp>
        <p:nvSpPr>
          <p:cNvPr id="7" name="圆角矩形 124"/>
          <p:cNvSpPr/>
          <p:nvPr>
            <p:custDataLst>
              <p:tags r:id="rId38"/>
            </p:custDataLst>
          </p:nvPr>
        </p:nvSpPr>
        <p:spPr>
          <a:xfrm>
            <a:off x="6051550" y="190817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7" name="任意多边形 18"/>
          <p:cNvSpPr>
            <a:spLocks noChangeAspect="1"/>
          </p:cNvSpPr>
          <p:nvPr>
            <p:custDataLst>
              <p:tags r:id="rId39"/>
            </p:custDataLst>
          </p:nvPr>
        </p:nvSpPr>
        <p:spPr>
          <a:xfrm rot="8100000">
            <a:off x="6104255" y="196850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
        <p:nvSpPr>
          <p:cNvPr id="19" name="圆角矩形 124"/>
          <p:cNvSpPr/>
          <p:nvPr>
            <p:custDataLst>
              <p:tags r:id="rId40"/>
            </p:custDataLst>
          </p:nvPr>
        </p:nvSpPr>
        <p:spPr>
          <a:xfrm>
            <a:off x="9959340" y="194119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20" name="任意多边形 18"/>
          <p:cNvSpPr>
            <a:spLocks noChangeAspect="1"/>
          </p:cNvSpPr>
          <p:nvPr>
            <p:custDataLst>
              <p:tags r:id="rId41"/>
            </p:custDataLst>
          </p:nvPr>
        </p:nvSpPr>
        <p:spPr>
          <a:xfrm rot="8100000">
            <a:off x="10012045" y="2003425"/>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
        <p:nvSpPr>
          <p:cNvPr id="15" name="椭圆 14"/>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24"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5"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6"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7"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2"/>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54150" y="361950"/>
            <a:ext cx="2849880"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往届情况</a:t>
            </a:r>
            <a:endParaRPr lang="zh-CN" altLang="en-US" sz="3600" b="1" dirty="0">
              <a:solidFill>
                <a:schemeClr val="bg2"/>
              </a:solidFill>
              <a:cs typeface="+mn-ea"/>
              <a:sym typeface="+mn-lt"/>
            </a:endParaRPr>
          </a:p>
        </p:txBody>
      </p:sp>
      <p:pic>
        <p:nvPicPr>
          <p:cNvPr id="23" name="内容占位符 22" descr="微信图片_20240312155434"/>
          <p:cNvPicPr>
            <a:picLocks noGrp="1" noChangeAspect="1"/>
          </p:cNvPicPr>
          <p:nvPr>
            <p:ph idx="4294967295"/>
          </p:nvPr>
        </p:nvPicPr>
        <p:blipFill>
          <a:blip r:embed="rId2"/>
          <a:stretch>
            <a:fillRect/>
          </a:stretch>
        </p:blipFill>
        <p:spPr>
          <a:xfrm>
            <a:off x="0" y="-3268345"/>
            <a:ext cx="76200" cy="76200"/>
          </a:xfrm>
          <a:prstGeom prst="rect">
            <a:avLst/>
          </a:prstGeom>
        </p:spPr>
      </p:pic>
      <p:pic>
        <p:nvPicPr>
          <p:cNvPr id="24" name="图片 23" descr="C:/Users/Administrator/Desktop/新建文件夹/微信图片_20240618092054.jpg微信图片_20240618092054"/>
          <p:cNvPicPr>
            <a:picLocks noChangeAspect="1"/>
          </p:cNvPicPr>
          <p:nvPr/>
        </p:nvPicPr>
        <p:blipFill>
          <a:blip r:embed="rId3"/>
          <a:srcRect t="1727" b="1727"/>
          <a:stretch>
            <a:fillRect/>
          </a:stretch>
        </p:blipFill>
        <p:spPr>
          <a:xfrm>
            <a:off x="6410960" y="1240790"/>
            <a:ext cx="3914775" cy="2519680"/>
          </a:xfrm>
          <a:prstGeom prst="rect">
            <a:avLst/>
          </a:prstGeom>
          <a:effectLst>
            <a:outerShdw blurRad="50800" dist="38100" algn="l" rotWithShape="0">
              <a:prstClr val="black">
                <a:alpha val="40000"/>
              </a:prstClr>
            </a:outerShdw>
          </a:effectLst>
        </p:spPr>
      </p:pic>
      <p:pic>
        <p:nvPicPr>
          <p:cNvPr id="29" name="图片 28" descr="C:/Users/Administrator/Desktop/新建文件夹/微信图片_20240618092034.jpg微信图片_20240618092034"/>
          <p:cNvPicPr>
            <a:picLocks noChangeAspect="1"/>
          </p:cNvPicPr>
          <p:nvPr/>
        </p:nvPicPr>
        <p:blipFill>
          <a:blip r:embed="rId4"/>
          <a:srcRect t="746" b="746"/>
          <a:stretch>
            <a:fillRect/>
          </a:stretch>
        </p:blipFill>
        <p:spPr>
          <a:xfrm>
            <a:off x="6410960" y="4007485"/>
            <a:ext cx="3914775" cy="2571115"/>
          </a:xfrm>
          <a:prstGeom prst="rect">
            <a:avLst/>
          </a:prstGeom>
          <a:effectLst>
            <a:outerShdw blurRad="50800" dist="38100" algn="l" rotWithShape="0">
              <a:prstClr val="black">
                <a:alpha val="40000"/>
              </a:prstClr>
            </a:outerShdw>
          </a:effectLst>
        </p:spPr>
      </p:pic>
      <p:pic>
        <p:nvPicPr>
          <p:cNvPr id="30" name="图片 29" descr="C:/Users/Administrator/Desktop/新建文件夹/微信图片_20240618092105.jpg微信图片_20240618092105"/>
          <p:cNvPicPr>
            <a:picLocks noChangeAspect="1"/>
          </p:cNvPicPr>
          <p:nvPr/>
        </p:nvPicPr>
        <p:blipFill>
          <a:blip r:embed="rId5"/>
          <a:srcRect t="115" b="115"/>
          <a:stretch>
            <a:fillRect/>
          </a:stretch>
        </p:blipFill>
        <p:spPr>
          <a:xfrm>
            <a:off x="2171065" y="4018280"/>
            <a:ext cx="3848735" cy="2560320"/>
          </a:xfrm>
          <a:prstGeom prst="rect">
            <a:avLst/>
          </a:prstGeom>
          <a:effectLst>
            <a:outerShdw blurRad="50800" dist="38100" algn="l" rotWithShape="0">
              <a:prstClr val="black">
                <a:alpha val="40000"/>
              </a:prstClr>
            </a:outerShdw>
          </a:effectLst>
        </p:spPr>
      </p:pic>
      <p:pic>
        <p:nvPicPr>
          <p:cNvPr id="32" name="图片 31" descr="C:/Users/Administrator/Desktop/图片12.png图片12"/>
          <p:cNvPicPr>
            <a:picLocks noChangeAspect="1"/>
          </p:cNvPicPr>
          <p:nvPr/>
        </p:nvPicPr>
        <p:blipFill>
          <a:blip r:embed="rId6"/>
          <a:srcRect t="16532" b="16532"/>
          <a:stretch>
            <a:fillRect/>
          </a:stretch>
        </p:blipFill>
        <p:spPr>
          <a:xfrm>
            <a:off x="2171065" y="1243330"/>
            <a:ext cx="3848735" cy="2545080"/>
          </a:xfrm>
          <a:prstGeom prst="rect">
            <a:avLst/>
          </a:prstGeom>
          <a:effectLst>
            <a:outerShdw blurRad="50800" dist="38100" algn="l" rotWithShape="0">
              <a:prstClr val="black">
                <a:alpha val="40000"/>
              </a:prstClr>
            </a:outerShdw>
          </a:effectLst>
        </p:spPr>
      </p:pic>
      <p:sp>
        <p:nvSpPr>
          <p:cNvPr id="14" name="Freeform 20"/>
          <p:cNvSpPr>
            <a:spLocks noEditPoints="1"/>
          </p:cNvSpPr>
          <p:nvPr>
            <p:custDataLst>
              <p:tags r:id="rId7"/>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54150" y="361950"/>
            <a:ext cx="2849880"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往届情况</a:t>
            </a:r>
            <a:endParaRPr lang="zh-CN" altLang="en-US" sz="3600" b="1" dirty="0">
              <a:solidFill>
                <a:schemeClr val="bg2"/>
              </a:solidFill>
              <a:cs typeface="+mn-ea"/>
              <a:sym typeface="+mn-lt"/>
            </a:endParaRPr>
          </a:p>
        </p:txBody>
      </p:sp>
      <p:pic>
        <p:nvPicPr>
          <p:cNvPr id="23" name="内容占位符 22" descr="微信图片_20240312155434"/>
          <p:cNvPicPr>
            <a:picLocks noGrp="1" noChangeAspect="1"/>
          </p:cNvPicPr>
          <p:nvPr>
            <p:ph idx="4294967295"/>
          </p:nvPr>
        </p:nvPicPr>
        <p:blipFill>
          <a:blip r:embed="rId2"/>
          <a:stretch>
            <a:fillRect/>
          </a:stretch>
        </p:blipFill>
        <p:spPr>
          <a:xfrm>
            <a:off x="0" y="-3268345"/>
            <a:ext cx="76200" cy="76200"/>
          </a:xfrm>
          <a:prstGeom prst="rect">
            <a:avLst/>
          </a:prstGeom>
        </p:spPr>
      </p:pic>
      <p:pic>
        <p:nvPicPr>
          <p:cNvPr id="24" name="图片 23" descr="C:/Users/Administrator/Desktop/新建文件夹/图片10.png图片10"/>
          <p:cNvPicPr>
            <a:picLocks noChangeAspect="1"/>
          </p:cNvPicPr>
          <p:nvPr/>
        </p:nvPicPr>
        <p:blipFill>
          <a:blip r:embed="rId3"/>
          <a:srcRect t="17437" b="17437"/>
          <a:stretch>
            <a:fillRect/>
          </a:stretch>
        </p:blipFill>
        <p:spPr>
          <a:xfrm>
            <a:off x="6410960" y="1240790"/>
            <a:ext cx="3914775" cy="2519680"/>
          </a:xfrm>
          <a:prstGeom prst="rect">
            <a:avLst/>
          </a:prstGeom>
          <a:effectLst>
            <a:outerShdw blurRad="50800" dist="38100" algn="l" rotWithShape="0">
              <a:prstClr val="black">
                <a:alpha val="40000"/>
              </a:prstClr>
            </a:outerShdw>
          </a:effectLst>
        </p:spPr>
      </p:pic>
      <p:pic>
        <p:nvPicPr>
          <p:cNvPr id="29" name="图片 28" descr="C:/Users/Administrator/Desktop/新建文件夹/微信图片_20240618092101.jpg微信图片_20240618092101"/>
          <p:cNvPicPr>
            <a:picLocks noChangeAspect="1"/>
          </p:cNvPicPr>
          <p:nvPr/>
        </p:nvPicPr>
        <p:blipFill>
          <a:blip r:embed="rId4"/>
          <a:srcRect t="746" b="746"/>
          <a:stretch>
            <a:fillRect/>
          </a:stretch>
        </p:blipFill>
        <p:spPr>
          <a:xfrm>
            <a:off x="6410960" y="4007485"/>
            <a:ext cx="3914775" cy="2571115"/>
          </a:xfrm>
          <a:prstGeom prst="rect">
            <a:avLst/>
          </a:prstGeom>
          <a:effectLst>
            <a:outerShdw blurRad="50800" dist="38100" algn="l" rotWithShape="0">
              <a:prstClr val="black">
                <a:alpha val="40000"/>
              </a:prstClr>
            </a:outerShdw>
          </a:effectLst>
        </p:spPr>
      </p:pic>
      <p:pic>
        <p:nvPicPr>
          <p:cNvPr id="30" name="图片 29" descr="C:/Users/Administrator/Desktop/图片14.png图片14"/>
          <p:cNvPicPr>
            <a:picLocks noChangeAspect="1"/>
          </p:cNvPicPr>
          <p:nvPr/>
        </p:nvPicPr>
        <p:blipFill>
          <a:blip r:embed="rId5"/>
          <a:srcRect t="16334" b="16334"/>
          <a:stretch>
            <a:fillRect/>
          </a:stretch>
        </p:blipFill>
        <p:spPr>
          <a:xfrm>
            <a:off x="2171065" y="4018280"/>
            <a:ext cx="3848735" cy="2560320"/>
          </a:xfrm>
          <a:prstGeom prst="rect">
            <a:avLst/>
          </a:prstGeom>
          <a:effectLst>
            <a:outerShdw blurRad="50800" dist="38100" algn="l" rotWithShape="0">
              <a:prstClr val="black">
                <a:alpha val="40000"/>
              </a:prstClr>
            </a:outerShdw>
          </a:effectLst>
        </p:spPr>
      </p:pic>
      <p:pic>
        <p:nvPicPr>
          <p:cNvPr id="32" name="图片 31" descr="C:/Users/Administrator/Desktop/图片13.png图片13"/>
          <p:cNvPicPr>
            <a:picLocks noChangeAspect="1"/>
          </p:cNvPicPr>
          <p:nvPr/>
        </p:nvPicPr>
        <p:blipFill>
          <a:blip r:embed="rId6"/>
          <a:srcRect t="16482" b="16482"/>
          <a:stretch>
            <a:fillRect/>
          </a:stretch>
        </p:blipFill>
        <p:spPr>
          <a:xfrm>
            <a:off x="2171065" y="1243330"/>
            <a:ext cx="3848735" cy="2545080"/>
          </a:xfrm>
          <a:prstGeom prst="rect">
            <a:avLst/>
          </a:prstGeom>
          <a:effectLst>
            <a:outerShdw blurRad="50800" dist="38100" algn="l" rotWithShape="0">
              <a:prstClr val="black">
                <a:alpha val="40000"/>
              </a:prstClr>
            </a:outerShdw>
          </a:effectLst>
        </p:spPr>
      </p:pic>
      <p:sp>
        <p:nvSpPr>
          <p:cNvPr id="14" name="Freeform 20"/>
          <p:cNvSpPr>
            <a:spLocks noEditPoints="1"/>
          </p:cNvSpPr>
          <p:nvPr>
            <p:custDataLst>
              <p:tags r:id="rId7"/>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平行四边形 31"/>
          <p:cNvSpPr/>
          <p:nvPr/>
        </p:nvSpPr>
        <p:spPr>
          <a:xfrm flipH="1">
            <a:off x="8350250" y="3264535"/>
            <a:ext cx="2399665" cy="603250"/>
          </a:xfrm>
          <a:prstGeom prst="parallelogram">
            <a:avLst>
              <a:gd name="adj" fmla="val 35116"/>
            </a:avLst>
          </a:prstGeom>
          <a:gradFill>
            <a:gsLst>
              <a:gs pos="0">
                <a:srgbClr val="007BD3"/>
              </a:gs>
              <a:gs pos="100000">
                <a:srgbClr val="034373"/>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平行四边形 28"/>
          <p:cNvSpPr/>
          <p:nvPr/>
        </p:nvSpPr>
        <p:spPr>
          <a:xfrm flipH="1">
            <a:off x="8350250" y="588010"/>
            <a:ext cx="2399665" cy="603250"/>
          </a:xfrm>
          <a:prstGeom prst="parallelogram">
            <a:avLst>
              <a:gd name="adj" fmla="val 35116"/>
            </a:avLst>
          </a:prstGeom>
          <a:gradFill>
            <a:gsLst>
              <a:gs pos="0">
                <a:srgbClr val="007BD3"/>
              </a:gs>
              <a:gs pos="100000">
                <a:srgbClr val="034373"/>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flipH="1">
            <a:off x="4673600" y="1887855"/>
            <a:ext cx="2399665" cy="603250"/>
          </a:xfrm>
          <a:prstGeom prst="parallelogram">
            <a:avLst>
              <a:gd name="adj" fmla="val 35116"/>
            </a:avLst>
          </a:prstGeom>
          <a:gradFill>
            <a:gsLst>
              <a:gs pos="0">
                <a:srgbClr val="7B32B2"/>
              </a:gs>
              <a:gs pos="100000">
                <a:srgbClr val="401A5D"/>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35050" y="1851660"/>
            <a:ext cx="3557905" cy="1076325"/>
          </a:xfrm>
          <a:prstGeom prst="rect">
            <a:avLst/>
          </a:prstGeom>
          <a:noFill/>
        </p:spPr>
        <p:txBody>
          <a:bodyPr wrap="square" rtlCol="0" anchor="t">
            <a:spAutoFit/>
          </a:bodyPr>
          <a:lstStyle/>
          <a:p>
            <a:pPr indent="0" algn="l" fontAlgn="auto">
              <a:lnSpc>
                <a:spcPct val="100000"/>
              </a:lnSpc>
            </a:pPr>
            <a:r>
              <a:rPr lang="zh-CN" altLang="en-US" sz="1600" dirty="0">
                <a:solidFill>
                  <a:schemeClr val="bg1"/>
                </a:solidFill>
                <a:effectLst/>
                <a:latin typeface="+mn-ea"/>
                <a:sym typeface="+mn-ea"/>
              </a:rPr>
              <a:t>东兴市齐力进出口贸易有限公司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柳州市东贸进出口有限公司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广西利强电气科技有限公司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杭州嘉皇电子有限公司</a:t>
            </a:r>
            <a:endParaRPr lang="zh-CN" altLang="en-US" sz="1600"/>
          </a:p>
        </p:txBody>
      </p:sp>
      <p:sp>
        <p:nvSpPr>
          <p:cNvPr id="7" name="平行四边形 6"/>
          <p:cNvSpPr/>
          <p:nvPr/>
        </p:nvSpPr>
        <p:spPr>
          <a:xfrm flipH="1">
            <a:off x="1125220" y="1218565"/>
            <a:ext cx="2399665" cy="603250"/>
          </a:xfrm>
          <a:prstGeom prst="parallelogram">
            <a:avLst>
              <a:gd name="adj" fmla="val 35116"/>
            </a:avLst>
          </a:prstGeom>
          <a:gradFill>
            <a:gsLst>
              <a:gs pos="0">
                <a:srgbClr val="007BD3"/>
              </a:gs>
              <a:gs pos="100000">
                <a:srgbClr val="034373"/>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1384935" y="1320800"/>
            <a:ext cx="2082800" cy="398780"/>
          </a:xfrm>
          <a:prstGeom prst="rect">
            <a:avLst/>
          </a:prstGeom>
          <a:noFill/>
        </p:spPr>
        <p:txBody>
          <a:bodyPr wrap="square" rtlCol="0">
            <a:spAutoFit/>
          </a:bodyPr>
          <a:lstStyle/>
          <a:p>
            <a:r>
              <a:rPr lang="zh-CN" altLang="en-US" sz="20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rPr>
              <a:t>电力设备</a:t>
            </a:r>
            <a:endParaRPr lang="zh-CN" altLang="en-US" sz="20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endParaRPr>
          </a:p>
        </p:txBody>
      </p:sp>
      <p:sp>
        <p:nvSpPr>
          <p:cNvPr id="44" name="文本框 43"/>
          <p:cNvSpPr txBox="1"/>
          <p:nvPr/>
        </p:nvSpPr>
        <p:spPr>
          <a:xfrm>
            <a:off x="1035050" y="3772535"/>
            <a:ext cx="3780790" cy="1630045"/>
          </a:xfrm>
          <a:prstGeom prst="rect">
            <a:avLst/>
          </a:prstGeom>
          <a:noFill/>
        </p:spPr>
        <p:txBody>
          <a:bodyPr wrap="square">
            <a:spAutoFit/>
          </a:bodyPr>
          <a:lstStyle/>
          <a:p>
            <a:pPr indent="0" fontAlgn="auto">
              <a:lnSpc>
                <a:spcPts val="2400"/>
              </a:lnSpc>
            </a:pPr>
            <a:r>
              <a:rPr lang="zh-CN" altLang="en-US" sz="1600" b="0" i="0" dirty="0">
                <a:solidFill>
                  <a:schemeClr val="bg1"/>
                </a:solidFill>
                <a:effectLst/>
                <a:latin typeface="+mn-ea"/>
              </a:rPr>
              <a:t>北海新宏恒达机械设备有限公司</a:t>
            </a:r>
            <a:endParaRPr lang="zh-CN" altLang="en-US" sz="1600" b="0" i="0" dirty="0">
              <a:solidFill>
                <a:schemeClr val="bg1"/>
              </a:solidFill>
              <a:effectLst/>
              <a:latin typeface="+mn-ea"/>
            </a:endParaRPr>
          </a:p>
          <a:p>
            <a:pPr indent="0" fontAlgn="auto">
              <a:lnSpc>
                <a:spcPts val="2400"/>
              </a:lnSpc>
            </a:pPr>
            <a:r>
              <a:rPr lang="zh-CN" altLang="en-US" sz="1600" b="0" i="0" dirty="0">
                <a:solidFill>
                  <a:schemeClr val="bg1"/>
                </a:solidFill>
                <a:effectLst/>
                <a:latin typeface="+mn-ea"/>
              </a:rPr>
              <a:t>广西利土源农业科技有限公司</a:t>
            </a:r>
            <a:endParaRPr lang="zh-CN" altLang="en-US" sz="1600" b="0" i="0" dirty="0">
              <a:solidFill>
                <a:schemeClr val="bg1"/>
              </a:solidFill>
              <a:effectLst/>
              <a:latin typeface="+mn-ea"/>
            </a:endParaRPr>
          </a:p>
          <a:p>
            <a:pPr indent="0" fontAlgn="auto">
              <a:lnSpc>
                <a:spcPts val="2400"/>
              </a:lnSpc>
            </a:pPr>
            <a:r>
              <a:rPr lang="zh-CN" altLang="en-US" sz="1600" b="0" i="0" dirty="0">
                <a:solidFill>
                  <a:schemeClr val="bg1"/>
                </a:solidFill>
                <a:effectLst/>
                <a:latin typeface="+mn-ea"/>
              </a:rPr>
              <a:t>东兴兆达贸易有限公司</a:t>
            </a:r>
            <a:endParaRPr lang="zh-CN" altLang="en-US" sz="1600" b="0" i="0" dirty="0">
              <a:solidFill>
                <a:schemeClr val="bg1"/>
              </a:solidFill>
              <a:effectLst/>
              <a:latin typeface="+mn-ea"/>
            </a:endParaRPr>
          </a:p>
          <a:p>
            <a:pPr indent="0" fontAlgn="auto">
              <a:lnSpc>
                <a:spcPts val="2400"/>
              </a:lnSpc>
            </a:pPr>
            <a:r>
              <a:rPr lang="zh-CN" altLang="en-US" sz="1600" b="0" i="0" dirty="0">
                <a:solidFill>
                  <a:schemeClr val="bg1"/>
                </a:solidFill>
                <a:effectLst/>
                <a:latin typeface="+mn-ea"/>
              </a:rPr>
              <a:t>柳州市龙道工贸有限责任公司</a:t>
            </a:r>
            <a:endParaRPr lang="zh-CN" altLang="en-US" sz="1600" b="0" i="0" dirty="0">
              <a:solidFill>
                <a:schemeClr val="bg1"/>
              </a:solidFill>
              <a:effectLst/>
              <a:latin typeface="+mn-ea"/>
            </a:endParaRPr>
          </a:p>
          <a:p>
            <a:pPr indent="0" fontAlgn="auto">
              <a:lnSpc>
                <a:spcPts val="2400"/>
              </a:lnSpc>
            </a:pPr>
            <a:r>
              <a:rPr lang="zh-CN" altLang="en-US" sz="1600" b="0" i="0" dirty="0">
                <a:solidFill>
                  <a:schemeClr val="bg1"/>
                </a:solidFill>
                <a:effectLst/>
                <a:latin typeface="+mn-ea"/>
              </a:rPr>
              <a:t>钦州市宏拓贸易有限公司</a:t>
            </a:r>
            <a:endParaRPr lang="zh-CN" altLang="en-US" sz="1600" b="0" i="0" dirty="0">
              <a:solidFill>
                <a:schemeClr val="bg1"/>
              </a:solidFill>
              <a:effectLst/>
              <a:latin typeface="+mn-ea"/>
            </a:endParaRPr>
          </a:p>
        </p:txBody>
      </p:sp>
      <p:sp>
        <p:nvSpPr>
          <p:cNvPr id="8" name="平行四边形 7"/>
          <p:cNvSpPr/>
          <p:nvPr/>
        </p:nvSpPr>
        <p:spPr>
          <a:xfrm flipH="1">
            <a:off x="1133475" y="3169285"/>
            <a:ext cx="2399665" cy="603250"/>
          </a:xfrm>
          <a:prstGeom prst="parallelogram">
            <a:avLst>
              <a:gd name="adj" fmla="val 35116"/>
            </a:avLst>
          </a:prstGeom>
          <a:gradFill>
            <a:gsLst>
              <a:gs pos="0">
                <a:srgbClr val="007BD3"/>
              </a:gs>
              <a:gs pos="100000">
                <a:srgbClr val="034373"/>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1462405" y="3288030"/>
            <a:ext cx="1741805" cy="398780"/>
          </a:xfrm>
          <a:prstGeom prst="rect">
            <a:avLst/>
          </a:prstGeom>
          <a:noFill/>
        </p:spPr>
        <p:txBody>
          <a:bodyPr wrap="square" rtlCol="0">
            <a:spAutoFit/>
          </a:bodyPr>
          <a:lstStyle/>
          <a:p>
            <a:r>
              <a:rPr lang="zh-CN" altLang="en-US" sz="20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sym typeface="+mn-ea"/>
              </a:rPr>
              <a:t>食品机械</a:t>
            </a:r>
            <a:endParaRPr lang="zh-CN" altLang="en-US" sz="20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endParaRPr>
          </a:p>
        </p:txBody>
      </p:sp>
      <p:sp>
        <p:nvSpPr>
          <p:cNvPr id="9" name="文本框 8"/>
          <p:cNvSpPr txBox="1"/>
          <p:nvPr/>
        </p:nvSpPr>
        <p:spPr>
          <a:xfrm>
            <a:off x="4587875" y="2500630"/>
            <a:ext cx="3549650" cy="2799715"/>
          </a:xfrm>
          <a:prstGeom prst="rect">
            <a:avLst/>
          </a:prstGeom>
          <a:noFill/>
        </p:spPr>
        <p:txBody>
          <a:bodyPr wrap="square" rtlCol="0" anchor="t">
            <a:spAutoFit/>
          </a:bodyPr>
          <a:lstStyle/>
          <a:p>
            <a:pPr indent="0" algn="l" fontAlgn="auto">
              <a:lnSpc>
                <a:spcPct val="100000"/>
              </a:lnSpc>
            </a:pPr>
            <a:r>
              <a:rPr lang="zh-CN" altLang="en-US" sz="1600" dirty="0">
                <a:solidFill>
                  <a:schemeClr val="bg1"/>
                </a:solidFill>
                <a:effectLst/>
                <a:latin typeface="+mn-ea"/>
                <a:sym typeface="+mn-ea"/>
              </a:rPr>
              <a:t>广西防城港机车文旅发展有限公司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东风柳州汽车有限公司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中国重汽集团柳州运力专用汽车有限公司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广西柳工机械股份有限公司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东风柳州汽车有限公司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中国重汽集团柳州运力专用汽车有限公司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福州龙拓机电设备有限公司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福州恒思达机电设备有限公司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福建省海能机电科技有限公司</a:t>
            </a:r>
            <a:endParaRPr lang="zh-CN" altLang="en-US" sz="1600"/>
          </a:p>
        </p:txBody>
      </p:sp>
      <p:sp>
        <p:nvSpPr>
          <p:cNvPr id="22" name="文本框 21"/>
          <p:cNvSpPr txBox="1"/>
          <p:nvPr/>
        </p:nvSpPr>
        <p:spPr>
          <a:xfrm>
            <a:off x="5002530" y="1959610"/>
            <a:ext cx="1741805" cy="460375"/>
          </a:xfrm>
          <a:prstGeom prst="rect">
            <a:avLst/>
          </a:prstGeom>
          <a:noFill/>
        </p:spPr>
        <p:txBody>
          <a:bodyPr wrap="square" rtlCol="0">
            <a:spAutoFit/>
          </a:bodyPr>
          <a:lstStyle/>
          <a:p>
            <a:r>
              <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rPr>
              <a:t>汽车</a:t>
            </a:r>
            <a:endPar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endParaRPr>
          </a:p>
        </p:txBody>
      </p:sp>
      <p:sp>
        <p:nvSpPr>
          <p:cNvPr id="28" name="文本框 27"/>
          <p:cNvSpPr txBox="1"/>
          <p:nvPr/>
        </p:nvSpPr>
        <p:spPr>
          <a:xfrm>
            <a:off x="8255000" y="1218565"/>
            <a:ext cx="3319780" cy="1814830"/>
          </a:xfrm>
          <a:prstGeom prst="rect">
            <a:avLst/>
          </a:prstGeom>
          <a:noFill/>
        </p:spPr>
        <p:txBody>
          <a:bodyPr wrap="square" rtlCol="0" anchor="t">
            <a:spAutoFit/>
          </a:bodyPr>
          <a:lstStyle/>
          <a:p>
            <a:pPr indent="0" fontAlgn="auto">
              <a:lnSpc>
                <a:spcPct val="100000"/>
              </a:lnSpc>
            </a:pPr>
            <a:r>
              <a:rPr lang="zh-CN" altLang="en-US" sz="1600" dirty="0">
                <a:solidFill>
                  <a:schemeClr val="bg1"/>
                </a:solidFill>
                <a:effectLst/>
                <a:latin typeface="+mn-ea"/>
                <a:sym typeface="+mn-ea"/>
              </a:rPr>
              <a:t>广州柳州万丰贸易有限公司</a:t>
            </a:r>
            <a:endParaRPr lang="zh-CN" altLang="en-US" sz="1600" b="0" i="0" dirty="0">
              <a:solidFill>
                <a:schemeClr val="bg1"/>
              </a:solidFill>
              <a:effectLst/>
              <a:latin typeface="+mn-ea"/>
            </a:endParaRPr>
          </a:p>
          <a:p>
            <a:pPr indent="0" fontAlgn="auto">
              <a:lnSpc>
                <a:spcPct val="100000"/>
              </a:lnSpc>
            </a:pPr>
            <a:r>
              <a:rPr lang="zh-CN" altLang="en-US" sz="1600" dirty="0">
                <a:solidFill>
                  <a:schemeClr val="bg1"/>
                </a:solidFill>
                <a:effectLst/>
                <a:latin typeface="+mn-ea"/>
                <a:sym typeface="+mn-ea"/>
              </a:rPr>
              <a:t>柳州市乾晟贸易有限责任公司</a:t>
            </a:r>
            <a:endParaRPr lang="zh-CN" altLang="en-US" sz="1600" b="0" i="0" dirty="0">
              <a:solidFill>
                <a:schemeClr val="bg1"/>
              </a:solidFill>
              <a:effectLst/>
              <a:latin typeface="+mn-ea"/>
            </a:endParaRPr>
          </a:p>
          <a:p>
            <a:pPr indent="0" fontAlgn="auto">
              <a:lnSpc>
                <a:spcPct val="100000"/>
              </a:lnSpc>
            </a:pPr>
            <a:r>
              <a:rPr lang="zh-CN" altLang="en-US" sz="1600" dirty="0">
                <a:solidFill>
                  <a:schemeClr val="bg1"/>
                </a:solidFill>
                <a:effectLst/>
                <a:latin typeface="+mn-ea"/>
                <a:sym typeface="+mn-ea"/>
              </a:rPr>
              <a:t>广西博路华贸易有限公司</a:t>
            </a:r>
            <a:endParaRPr lang="zh-CN" altLang="en-US" sz="1600" b="0" i="0" dirty="0">
              <a:solidFill>
                <a:schemeClr val="bg1"/>
              </a:solidFill>
              <a:effectLst/>
              <a:latin typeface="+mn-ea"/>
            </a:endParaRPr>
          </a:p>
          <a:p>
            <a:pPr indent="0" fontAlgn="auto">
              <a:lnSpc>
                <a:spcPct val="100000"/>
              </a:lnSpc>
            </a:pPr>
            <a:r>
              <a:rPr lang="zh-CN" altLang="en-US" sz="1600" dirty="0">
                <a:solidFill>
                  <a:schemeClr val="bg1"/>
                </a:solidFill>
                <a:effectLst/>
                <a:latin typeface="+mn-ea"/>
                <a:sym typeface="+mn-ea"/>
              </a:rPr>
              <a:t>广西艾普科工贸有限公司</a:t>
            </a:r>
            <a:endParaRPr lang="zh-CN" altLang="en-US" sz="1600" b="0" i="0" dirty="0">
              <a:solidFill>
                <a:schemeClr val="bg1"/>
              </a:solidFill>
              <a:effectLst/>
              <a:latin typeface="+mn-ea"/>
            </a:endParaRPr>
          </a:p>
          <a:p>
            <a:pPr indent="0" fontAlgn="auto">
              <a:lnSpc>
                <a:spcPct val="100000"/>
              </a:lnSpc>
            </a:pPr>
            <a:r>
              <a:rPr lang="zh-CN" altLang="en-US" sz="1600" dirty="0">
                <a:solidFill>
                  <a:schemeClr val="bg1"/>
                </a:solidFill>
                <a:effectLst/>
                <a:latin typeface="+mn-ea"/>
                <a:sym typeface="+mn-ea"/>
              </a:rPr>
              <a:t>福建省闽清君信电器有限公司</a:t>
            </a:r>
            <a:endParaRPr lang="zh-CN" altLang="en-US" sz="1600" b="0" i="0" dirty="0">
              <a:solidFill>
                <a:schemeClr val="bg1"/>
              </a:solidFill>
              <a:effectLst/>
              <a:latin typeface="+mn-ea"/>
            </a:endParaRPr>
          </a:p>
          <a:p>
            <a:pPr indent="0" fontAlgn="auto">
              <a:lnSpc>
                <a:spcPct val="100000"/>
              </a:lnSpc>
            </a:pPr>
            <a:r>
              <a:rPr lang="zh-CN" altLang="en-US" sz="1600" dirty="0">
                <a:solidFill>
                  <a:schemeClr val="bg1"/>
                </a:solidFill>
                <a:effectLst/>
                <a:latin typeface="+mn-ea"/>
                <a:sym typeface="+mn-ea"/>
              </a:rPr>
              <a:t>安徽令群电力电容器制造有限公司</a:t>
            </a:r>
            <a:endParaRPr lang="zh-CN" altLang="en-US" sz="1600" b="0" i="0" dirty="0">
              <a:solidFill>
                <a:schemeClr val="bg1"/>
              </a:solidFill>
              <a:effectLst/>
              <a:latin typeface="+mn-ea"/>
            </a:endParaRPr>
          </a:p>
          <a:p>
            <a:pPr indent="0" fontAlgn="auto">
              <a:lnSpc>
                <a:spcPct val="100000"/>
              </a:lnSpc>
            </a:pPr>
            <a:r>
              <a:rPr lang="zh-CN" altLang="en-US" sz="1600" dirty="0">
                <a:solidFill>
                  <a:schemeClr val="bg1"/>
                </a:solidFill>
                <a:effectLst/>
                <a:latin typeface="+mn-ea"/>
                <a:sym typeface="+mn-ea"/>
              </a:rPr>
              <a:t>铜陵市诚信三联电子有限公司</a:t>
            </a:r>
            <a:endParaRPr lang="zh-CN" altLang="en-US" sz="1600"/>
          </a:p>
        </p:txBody>
      </p:sp>
      <p:sp>
        <p:nvSpPr>
          <p:cNvPr id="37" name="文本框 36"/>
          <p:cNvSpPr txBox="1"/>
          <p:nvPr/>
        </p:nvSpPr>
        <p:spPr>
          <a:xfrm>
            <a:off x="8617802" y="659217"/>
            <a:ext cx="1741757" cy="460375"/>
          </a:xfrm>
          <a:prstGeom prst="rect">
            <a:avLst/>
          </a:prstGeom>
          <a:noFill/>
        </p:spPr>
        <p:txBody>
          <a:bodyPr wrap="square" rtlCol="0">
            <a:spAutoFit/>
          </a:bodyPr>
          <a:lstStyle/>
          <a:p>
            <a:r>
              <a:rPr lang="zh-CN" altLang="en-US" sz="20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rPr>
              <a:t>电子电器</a:t>
            </a:r>
            <a:r>
              <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rPr>
              <a:t> </a:t>
            </a:r>
            <a:endPar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endParaRPr>
          </a:p>
        </p:txBody>
      </p:sp>
      <p:sp>
        <p:nvSpPr>
          <p:cNvPr id="31" name="文本框 30"/>
          <p:cNvSpPr txBox="1"/>
          <p:nvPr/>
        </p:nvSpPr>
        <p:spPr>
          <a:xfrm>
            <a:off x="8255000" y="3886835"/>
            <a:ext cx="3517265" cy="2553335"/>
          </a:xfrm>
          <a:prstGeom prst="rect">
            <a:avLst/>
          </a:prstGeom>
          <a:noFill/>
        </p:spPr>
        <p:txBody>
          <a:bodyPr wrap="square" rtlCol="0" anchor="t">
            <a:spAutoFit/>
          </a:bodyPr>
          <a:lstStyle/>
          <a:p>
            <a:pPr indent="0" algn="l" fontAlgn="auto">
              <a:lnSpc>
                <a:spcPct val="100000"/>
              </a:lnSpc>
            </a:pPr>
            <a:r>
              <a:rPr lang="zh-CN" altLang="en-US" sz="1600" dirty="0">
                <a:solidFill>
                  <a:schemeClr val="bg1"/>
                </a:solidFill>
                <a:effectLst/>
                <a:latin typeface="+mn-ea"/>
                <a:sym typeface="+mn-ea"/>
              </a:rPr>
              <a:t>广西柳工机械股份有限公司</a:t>
            </a:r>
            <a:endParaRPr lang="zh-CN" altLang="en-US" sz="1600" dirty="0">
              <a:solidFill>
                <a:schemeClr val="bg1"/>
              </a:solidFill>
              <a:effectLst/>
              <a:latin typeface="+mn-ea"/>
              <a:sym typeface="+mn-ea"/>
            </a:endParaRPr>
          </a:p>
          <a:p>
            <a:pPr indent="0" algn="l" fontAlgn="auto">
              <a:lnSpc>
                <a:spcPct val="100000"/>
              </a:lnSpc>
            </a:pPr>
            <a:r>
              <a:rPr lang="zh-CN" altLang="en-US" sz="1600" dirty="0">
                <a:solidFill>
                  <a:schemeClr val="bg1"/>
                </a:solidFill>
                <a:effectLst/>
                <a:latin typeface="+mn-ea"/>
                <a:sym typeface="+mn-ea"/>
              </a:rPr>
              <a:t>广西玉柴机器股份有限公司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柳州市祺沛贸易有限责任公司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柳州市鑫洋高频设备有限公司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广西夏氏机械设备有限公司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南宁金鼎锅炉制造有限公司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广西贺州市中港进出口贸易有限公司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福州森珂创达进出口有限公司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福安市宇铭电机有限公司</a:t>
            </a:r>
            <a:endParaRPr lang="zh-CN" altLang="en-US" sz="1600" b="0" i="0" dirty="0">
              <a:solidFill>
                <a:schemeClr val="bg1"/>
              </a:solidFill>
              <a:effectLst/>
              <a:latin typeface="+mn-ea"/>
            </a:endParaRPr>
          </a:p>
          <a:p>
            <a:pPr indent="0" algn="l" fontAlgn="auto">
              <a:lnSpc>
                <a:spcPct val="100000"/>
              </a:lnSpc>
            </a:pPr>
            <a:r>
              <a:rPr lang="zh-CN" altLang="en-US" sz="1600" dirty="0">
                <a:solidFill>
                  <a:schemeClr val="bg1"/>
                </a:solidFill>
                <a:effectLst/>
                <a:latin typeface="+mn-ea"/>
                <a:sym typeface="+mn-ea"/>
              </a:rPr>
              <a:t>福建省海能机电科技有限公司</a:t>
            </a:r>
            <a:endParaRPr lang="zh-CN" altLang="en-US" sz="1600"/>
          </a:p>
        </p:txBody>
      </p:sp>
      <p:sp>
        <p:nvSpPr>
          <p:cNvPr id="41" name="文本框 40"/>
          <p:cNvSpPr txBox="1"/>
          <p:nvPr/>
        </p:nvSpPr>
        <p:spPr>
          <a:xfrm>
            <a:off x="8617806" y="3351946"/>
            <a:ext cx="1741757" cy="460375"/>
          </a:xfrm>
          <a:prstGeom prst="rect">
            <a:avLst/>
          </a:prstGeom>
          <a:noFill/>
        </p:spPr>
        <p:txBody>
          <a:bodyPr wrap="square" rtlCol="0">
            <a:spAutoFit/>
          </a:bodyPr>
          <a:lstStyle/>
          <a:p>
            <a:r>
              <a:rPr lang="zh-CN" altLang="en-US" sz="20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rPr>
              <a:t>机械制造</a:t>
            </a:r>
            <a:r>
              <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rPr>
              <a:t>  </a:t>
            </a:r>
            <a:endPar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endParaRPr>
          </a:p>
        </p:txBody>
      </p:sp>
      <p:sp>
        <p:nvSpPr>
          <p:cNvPr id="33" name="平行四边形 32"/>
          <p:cNvSpPr/>
          <p:nvPr/>
        </p:nvSpPr>
        <p:spPr>
          <a:xfrm flipH="1">
            <a:off x="4683125" y="1887855"/>
            <a:ext cx="2399665" cy="603250"/>
          </a:xfrm>
          <a:prstGeom prst="parallelogram">
            <a:avLst>
              <a:gd name="adj" fmla="val 35116"/>
            </a:avLst>
          </a:prstGeom>
          <a:gradFill>
            <a:gsLst>
              <a:gs pos="0">
                <a:srgbClr val="007BD3"/>
              </a:gs>
              <a:gs pos="100000">
                <a:srgbClr val="034373"/>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012055" y="1959610"/>
            <a:ext cx="1741805" cy="460375"/>
          </a:xfrm>
          <a:prstGeom prst="rect">
            <a:avLst/>
          </a:prstGeom>
          <a:noFill/>
        </p:spPr>
        <p:txBody>
          <a:bodyPr wrap="square" rtlCol="0">
            <a:spAutoFit/>
          </a:bodyPr>
          <a:lstStyle/>
          <a:p>
            <a:r>
              <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rPr>
              <a:t>汽车及配件</a:t>
            </a:r>
            <a:endParaRPr lang="zh-CN" altLang="en-US" sz="2400" b="1" dirty="0">
              <a:solidFill>
                <a:schemeClr val="bg1"/>
              </a:solidFill>
              <a:latin typeface="阿里巴巴普惠体 2.0 115 Black" panose="00020600040101010101" pitchFamily="18" charset="-122"/>
              <a:ea typeface="阿里巴巴普惠体 2.0 115 Black" panose="00020600040101010101" pitchFamily="18" charset="-122"/>
              <a:cs typeface="阿里巴巴普惠体 2.0 115 Black" panose="00020600040101010101" pitchFamily="18" charset="-122"/>
            </a:endParaRPr>
          </a:p>
        </p:txBody>
      </p:sp>
      <p:sp>
        <p:nvSpPr>
          <p:cNvPr id="36" name="PA_库_文本框 18"/>
          <p:cNvSpPr txBox="1"/>
          <p:nvPr>
            <p:custDataLst>
              <p:tags r:id="rId1"/>
            </p:custDataLst>
          </p:nvPr>
        </p:nvSpPr>
        <p:spPr>
          <a:xfrm>
            <a:off x="1454150" y="361950"/>
            <a:ext cx="3166745"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往届参展企业</a:t>
            </a:r>
            <a:endParaRPr lang="zh-CN" altLang="en-US" sz="3600" b="1" dirty="0">
              <a:solidFill>
                <a:schemeClr val="bg2"/>
              </a:solidFill>
              <a:cs typeface="+mn-ea"/>
              <a:sym typeface="+mn-lt"/>
            </a:endParaRPr>
          </a:p>
        </p:txBody>
      </p:sp>
      <p:sp>
        <p:nvSpPr>
          <p:cNvPr id="39" name="Freeform 20"/>
          <p:cNvSpPr>
            <a:spLocks noEditPoints="1"/>
          </p:cNvSpPr>
          <p:nvPr>
            <p:custDataLst>
              <p:tags r:id="rId2"/>
            </p:custDataLst>
          </p:nvPr>
        </p:nvSpPr>
        <p:spPr bwMode="auto">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 name="椭圆 5"/>
          <p:cNvSpPr/>
          <p:nvPr/>
        </p:nvSpPr>
        <p:spPr>
          <a:xfrm>
            <a:off x="421005" y="244475"/>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2" name="Freeform 244"/>
          <p:cNvSpPr>
            <a:spLocks noEditPoints="1"/>
          </p:cNvSpPr>
          <p:nvPr/>
        </p:nvSpPr>
        <p:spPr bwMode="auto">
          <a:xfrm>
            <a:off x="813435" y="46037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 name="Freeform 245"/>
          <p:cNvSpPr>
            <a:spLocks noEditPoints="1"/>
          </p:cNvSpPr>
          <p:nvPr/>
        </p:nvSpPr>
        <p:spPr bwMode="auto">
          <a:xfrm>
            <a:off x="904240" y="56324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4" name="Freeform 244"/>
          <p:cNvSpPr>
            <a:spLocks noEditPoints="1"/>
          </p:cNvSpPr>
          <p:nvPr/>
        </p:nvSpPr>
        <p:spPr bwMode="auto">
          <a:xfrm>
            <a:off x="571500" y="61087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664210" y="7061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35" presetClass="path" presetSubtype="0" decel="100000" fill="hold" grpId="1" nodeType="withEffect">
                                  <p:stCondLst>
                                    <p:cond delay="1800"/>
                                  </p:stCondLst>
                                  <p:childTnLst>
                                    <p:animMotion origin="layout" path="M 8.33333E-7 2.96296E-6 L -0.25 2.96296E-6 " pathEditMode="relative" rAng="0" ptsTypes="AA">
                                      <p:cBhvr>
                                        <p:cTn id="9" dur="1000" spd="-100000" fill="hold"/>
                                        <p:tgtEl>
                                          <p:spTgt spid="4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715808" y="1891933"/>
            <a:ext cx="8960776" cy="4216539"/>
          </a:xfrm>
          <a:prstGeom prst="rect">
            <a:avLst/>
          </a:prstGeom>
          <a:noFill/>
        </p:spPr>
        <p:txBody>
          <a:bodyPr wrap="square" rtlCol="0">
            <a:spAutoFit/>
          </a:bodyPr>
          <a:lstStyle/>
          <a:p>
            <a:r>
              <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参展</a:t>
            </a:r>
            <a:r>
              <a:rPr lang="en-US"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a:t>
            </a:r>
            <a:r>
              <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随团咨询</a:t>
            </a:r>
            <a:r>
              <a:rPr lang="en-US"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 </a:t>
            </a:r>
            <a:endPar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endParaRPr>
          </a:p>
          <a:p>
            <a:endParaRPr lang="en-US" altLang="zh-CN" sz="4400" dirty="0" smtClean="0">
              <a:solidFill>
                <a:schemeClr val="bg1"/>
              </a:solidFill>
              <a:latin typeface="Times New Roman" panose="02020603050405020304" charset="0"/>
              <a:ea typeface="仿宋_GB2312" panose="02010609030101010101" pitchFamily="49" charset="-122"/>
              <a:cs typeface="Times New Roman" panose="02020603050405020304" charset="0"/>
            </a:endParaRPr>
          </a:p>
          <a:p>
            <a:r>
              <a:rPr lang="zh-CN" altLang="zh-CN" sz="4400" dirty="0" smtClean="0">
                <a:solidFill>
                  <a:schemeClr val="bg1"/>
                </a:solidFill>
                <a:latin typeface="Times New Roman" panose="02020603050405020304" charset="0"/>
                <a:ea typeface="仿宋_GB2312" panose="02010609030101010101" pitchFamily="49" charset="-122"/>
                <a:cs typeface="Times New Roman" panose="02020603050405020304" charset="0"/>
              </a:rPr>
              <a:t>李先生</a:t>
            </a:r>
            <a:r>
              <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，电话：</a:t>
            </a:r>
            <a:r>
              <a:rPr lang="en-US"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13481153475</a:t>
            </a:r>
            <a:endPar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endParaRPr>
          </a:p>
          <a:p>
            <a:r>
              <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刘先生，电话：</a:t>
            </a:r>
            <a:r>
              <a:rPr lang="en-US"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18677170094</a:t>
            </a:r>
            <a:endPar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endParaRPr>
          </a:p>
          <a:p>
            <a:r>
              <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邮</a:t>
            </a:r>
            <a:r>
              <a:rPr lang="en-US"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  </a:t>
            </a:r>
            <a:r>
              <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箱：</a:t>
            </a:r>
            <a:r>
              <a:rPr lang="en-US" altLang="zh-CN" sz="4400" dirty="0">
                <a:solidFill>
                  <a:schemeClr val="bg1"/>
                </a:solidFill>
                <a:latin typeface="Times New Roman" panose="02020603050405020304" charset="0"/>
                <a:ea typeface="仿宋_GB2312" panose="02010609030101010101" pitchFamily="49" charset="-122"/>
                <a:cs typeface="Times New Roman" panose="02020603050405020304" charset="0"/>
              </a:rPr>
              <a:t>13481153475@qq.com</a:t>
            </a:r>
            <a:endParaRPr lang="zh-CN" altLang="zh-CN" sz="4400" dirty="0">
              <a:solidFill>
                <a:schemeClr val="bg1"/>
              </a:solidFill>
              <a:latin typeface="Times New Roman" panose="02020603050405020304" charset="0"/>
              <a:ea typeface="仿宋_GB2312" panose="02010609030101010101" pitchFamily="49" charset="-122"/>
              <a:cs typeface="Times New Roman" panose="02020603050405020304" charset="0"/>
            </a:endParaRPr>
          </a:p>
          <a:p>
            <a:pPr algn="ctr"/>
            <a:endParaRPr lang="zh-CN" altLang="en-US" sz="4800" spc="-300" dirty="0">
              <a:solidFill>
                <a:schemeClr val="bg1"/>
              </a:solidFill>
              <a:cs typeface="+mn-ea"/>
              <a:sym typeface="+mn-lt"/>
            </a:endParaRPr>
          </a:p>
        </p:txBody>
      </p:sp>
      <p:sp>
        <p:nvSpPr>
          <p:cNvPr id="9" name="Freeform 20"/>
          <p:cNvSpPr>
            <a:spLocks noEditPoints="1"/>
          </p:cNvSpPr>
          <p:nvPr>
            <p:custDataLst>
              <p:tags r:id="rId1"/>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Tm="9000">
        <p14:gallery dir="l"/>
      </p:transition>
    </mc:Choice>
    <mc:Fallback>
      <p:transition spd="slow" advTm="9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562907" y="1866786"/>
            <a:ext cx="8960776" cy="1861185"/>
          </a:xfrm>
          <a:prstGeom prst="rect">
            <a:avLst/>
          </a:prstGeom>
          <a:noFill/>
        </p:spPr>
        <p:txBody>
          <a:bodyPr wrap="square" rtlCol="0">
            <a:spAutoFit/>
          </a:bodyPr>
          <a:lstStyle/>
          <a:p>
            <a:pPr algn="ctr"/>
            <a:r>
              <a:rPr lang="zh-CN" altLang="en-US" sz="11500" spc="-300" dirty="0">
                <a:solidFill>
                  <a:schemeClr val="bg2"/>
                </a:solidFill>
                <a:cs typeface="+mn-ea"/>
                <a:sym typeface="+mn-lt"/>
              </a:rPr>
              <a:t>感谢观看</a:t>
            </a:r>
            <a:endParaRPr lang="zh-CN" altLang="en-US" sz="11500" spc="-300" dirty="0">
              <a:solidFill>
                <a:schemeClr val="bg2"/>
              </a:solidFill>
              <a:cs typeface="+mn-ea"/>
              <a:sym typeface="+mn-lt"/>
            </a:endParaRPr>
          </a:p>
        </p:txBody>
      </p:sp>
      <p:sp>
        <p:nvSpPr>
          <p:cNvPr id="3" name="文本框 2"/>
          <p:cNvSpPr txBox="1"/>
          <p:nvPr/>
        </p:nvSpPr>
        <p:spPr>
          <a:xfrm>
            <a:off x="1562907" y="3922281"/>
            <a:ext cx="8960776" cy="922020"/>
          </a:xfrm>
          <a:prstGeom prst="rect">
            <a:avLst/>
          </a:prstGeom>
          <a:noFill/>
        </p:spPr>
        <p:txBody>
          <a:bodyPr wrap="square" rtlCol="0">
            <a:spAutoFit/>
          </a:bodyPr>
          <a:lstStyle/>
          <a:p>
            <a:pPr algn="ctr"/>
            <a:r>
              <a:rPr lang="zh-CN" altLang="en-US" sz="5400" spc="-300" dirty="0">
                <a:solidFill>
                  <a:schemeClr val="bg2"/>
                </a:solidFill>
                <a:cs typeface="+mn-ea"/>
                <a:sym typeface="+mn-lt"/>
              </a:rPr>
              <a:t>Thank you for watching</a:t>
            </a:r>
            <a:endParaRPr lang="zh-CN" altLang="en-US" sz="5400" spc="-300" dirty="0">
              <a:solidFill>
                <a:schemeClr val="bg2"/>
              </a:solidFill>
              <a:cs typeface="+mn-ea"/>
              <a:sym typeface="+mn-lt"/>
            </a:endParaRPr>
          </a:p>
        </p:txBody>
      </p:sp>
      <p:sp>
        <p:nvSpPr>
          <p:cNvPr id="9" name="Freeform 20"/>
          <p:cNvSpPr>
            <a:spLocks noEditPoints="1"/>
          </p:cNvSpPr>
          <p:nvPr>
            <p:custDataLst>
              <p:tags r:id="rId1"/>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bg1"/>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Tm="9000">
        <p14:gallery dir="l"/>
      </p:transition>
    </mc:Choice>
    <mc:Fallback>
      <p:transition spd="slow" advTm="9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5"/>
          </p:nvPr>
        </p:nvSpPr>
        <p:spPr/>
        <p:txBody>
          <a:bodyPr/>
          <a:lstStyle/>
          <a:p>
            <a:endParaRPr lang="zh-CN" altLang="en-US"/>
          </a:p>
        </p:txBody>
      </p:sp>
      <p:sp>
        <p:nvSpPr>
          <p:cNvPr id="4" name="标题 3"/>
          <p:cNvSpPr>
            <a:spLocks noGrp="1"/>
          </p:cNvSpPr>
          <p:nvPr>
            <p:ph type="title" idx="4"/>
          </p:nvPr>
        </p:nvSpPr>
        <p:spPr/>
        <p:txBody>
          <a:bodyPr/>
          <a:lstStyle/>
          <a:p>
            <a:endParaRPr lang="zh-CN" altLang="en-US"/>
          </a:p>
        </p:txBody>
      </p:sp>
      <p:sp>
        <p:nvSpPr>
          <p:cNvPr id="47" name="矩形: 圆角 46"/>
          <p:cNvSpPr/>
          <p:nvPr/>
        </p:nvSpPr>
        <p:spPr>
          <a:xfrm>
            <a:off x="984885" y="1158240"/>
            <a:ext cx="9829800" cy="5238115"/>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tx1"/>
                </a:solidFill>
                <a:cs typeface="+mn-ea"/>
                <a:sym typeface="+mn-lt"/>
              </a:rPr>
              <a:t>主办及支持单位（拟邀请）</a:t>
            </a:r>
            <a:r>
              <a:rPr lang="zh-CN" altLang="en-US" sz="3400" b="1">
                <a:solidFill>
                  <a:schemeClr val="tx1"/>
                </a:solidFill>
                <a:cs typeface="+mn-ea"/>
                <a:sym typeface="+mn-lt"/>
              </a:rPr>
              <a:t>：</a:t>
            </a:r>
            <a:r>
              <a:rPr lang="en-US" altLang="zh-CN" sz="2000">
                <a:solidFill>
                  <a:schemeClr val="tx1"/>
                </a:solidFill>
                <a:cs typeface="+mn-ea"/>
                <a:sym typeface="+mn-lt"/>
              </a:rPr>
              <a:t>              </a:t>
            </a:r>
            <a:endParaRPr lang="zh-CN" altLang="en-US" sz="2000">
              <a:solidFill>
                <a:schemeClr val="tx1"/>
              </a:solidFill>
              <a:cs typeface="+mn-ea"/>
              <a:sym typeface="+mn-lt"/>
            </a:endParaRPr>
          </a:p>
          <a:p>
            <a:pPr algn="l"/>
            <a:r>
              <a:rPr lang="zh-CN" altLang="en-US" sz="2000">
                <a:solidFill>
                  <a:schemeClr val="tx1"/>
                </a:solidFill>
                <a:cs typeface="+mn-ea"/>
                <a:sym typeface="+mn-lt"/>
              </a:rPr>
              <a:t>胡志明市自动化协会</a:t>
            </a:r>
            <a:r>
              <a:rPr lang="en-US" altLang="zh-CN" sz="2000">
                <a:solidFill>
                  <a:schemeClr val="tx1"/>
                </a:solidFill>
                <a:cs typeface="+mn-ea"/>
                <a:sym typeface="+mn-lt"/>
              </a:rPr>
              <a:t>                      </a:t>
            </a:r>
            <a:endParaRPr lang="zh-CN" altLang="en-US" sz="2000">
              <a:solidFill>
                <a:schemeClr val="tx1"/>
              </a:solidFill>
              <a:cs typeface="+mn-ea"/>
              <a:sym typeface="+mn-lt"/>
            </a:endParaRPr>
          </a:p>
          <a:p>
            <a:pPr algn="l"/>
            <a:r>
              <a:rPr lang="zh-CN" altLang="en-US" sz="2000">
                <a:solidFill>
                  <a:schemeClr val="tx1"/>
                </a:solidFill>
                <a:cs typeface="+mn-ea"/>
                <a:sym typeface="+mn-lt"/>
              </a:rPr>
              <a:t>越南外商投资企业协会</a:t>
            </a:r>
            <a:r>
              <a:rPr lang="en-US" altLang="zh-CN" sz="2000" b="1">
                <a:solidFill>
                  <a:schemeClr val="tx1"/>
                </a:solidFill>
                <a:cs typeface="+mn-ea"/>
                <a:sym typeface="+mn-lt"/>
              </a:rPr>
              <a:t>                   </a:t>
            </a:r>
            <a:endParaRPr lang="zh-CN" altLang="en-US" sz="2000">
              <a:solidFill>
                <a:schemeClr val="tx1"/>
              </a:solidFill>
              <a:cs typeface="+mn-ea"/>
              <a:sym typeface="+mn-lt"/>
            </a:endParaRPr>
          </a:p>
          <a:p>
            <a:pPr algn="l"/>
            <a:r>
              <a:rPr lang="zh-CN" altLang="en-US" sz="2000">
                <a:solidFill>
                  <a:schemeClr val="tx1"/>
                </a:solidFill>
                <a:cs typeface="+mn-ea"/>
                <a:sym typeface="+mn-lt"/>
              </a:rPr>
              <a:t>越南驻外国大使馆和总领事馆</a:t>
            </a:r>
            <a:r>
              <a:rPr lang="en-US" altLang="zh-CN" sz="2000">
                <a:solidFill>
                  <a:schemeClr val="tx1"/>
                </a:solidFill>
                <a:cs typeface="+mn-ea"/>
                <a:sym typeface="+mn-lt"/>
              </a:rPr>
              <a:t>         </a:t>
            </a:r>
            <a:endParaRPr lang="zh-CN" altLang="en-US" sz="2000">
              <a:solidFill>
                <a:schemeClr val="tx1"/>
              </a:solidFill>
              <a:cs typeface="+mn-ea"/>
              <a:sym typeface="+mn-lt"/>
            </a:endParaRPr>
          </a:p>
          <a:p>
            <a:pPr algn="l"/>
            <a:r>
              <a:rPr lang="zh-CN" altLang="en-US" sz="2000">
                <a:solidFill>
                  <a:schemeClr val="tx1"/>
                </a:solidFill>
                <a:cs typeface="+mn-ea"/>
                <a:sym typeface="+mn-lt"/>
              </a:rPr>
              <a:t>胡志明市人民委员会</a:t>
            </a:r>
            <a:endParaRPr lang="zh-CN" altLang="en-US" sz="2000">
              <a:solidFill>
                <a:schemeClr val="tx1"/>
              </a:solidFill>
              <a:cs typeface="+mn-ea"/>
              <a:sym typeface="+mn-lt"/>
            </a:endParaRPr>
          </a:p>
          <a:p>
            <a:pPr algn="l"/>
            <a:r>
              <a:rPr lang="en-US" altLang="zh-CN" sz="2400">
                <a:solidFill>
                  <a:schemeClr val="tx1"/>
                </a:solidFill>
                <a:cs typeface="+mn-ea"/>
                <a:sym typeface="+mn-lt"/>
              </a:rPr>
              <a:t>                      </a:t>
            </a:r>
            <a:endParaRPr lang="zh-CN" altLang="en-US" sz="3400">
              <a:solidFill>
                <a:schemeClr val="tx1"/>
              </a:solidFill>
              <a:cs typeface="+mn-ea"/>
              <a:sym typeface="+mn-lt"/>
            </a:endParaRPr>
          </a:p>
          <a:p>
            <a:pPr algn="l"/>
            <a:r>
              <a:rPr lang="zh-CN" altLang="en-US" sz="2800" b="1">
                <a:solidFill>
                  <a:schemeClr val="tx1"/>
                </a:solidFill>
                <a:cs typeface="+mn-ea"/>
                <a:sym typeface="+mn-lt"/>
              </a:rPr>
              <a:t>承办单位：</a:t>
            </a:r>
            <a:endParaRPr lang="zh-CN" altLang="en-US" sz="2800" b="1">
              <a:solidFill>
                <a:schemeClr val="tx1"/>
              </a:solidFill>
              <a:cs typeface="+mn-ea"/>
              <a:sym typeface="+mn-lt"/>
            </a:endParaRPr>
          </a:p>
          <a:p>
            <a:pPr algn="l"/>
            <a:r>
              <a:rPr lang="zh-CN" altLang="en-US" sz="2000">
                <a:solidFill>
                  <a:schemeClr val="tx1"/>
                </a:solidFill>
                <a:cs typeface="+mn-ea"/>
                <a:sym typeface="+mn-lt"/>
              </a:rPr>
              <a:t>越南国家广告博览公司（VIETFAIR）</a:t>
            </a:r>
            <a:endParaRPr lang="zh-CN" altLang="en-US" sz="2000">
              <a:solidFill>
                <a:schemeClr val="tx1"/>
              </a:solidFill>
              <a:cs typeface="+mn-ea"/>
              <a:sym typeface="+mn-lt"/>
            </a:endParaRPr>
          </a:p>
          <a:p>
            <a:pPr algn="l"/>
            <a:r>
              <a:rPr lang="zh-CN" altLang="en-US" sz="2000">
                <a:solidFill>
                  <a:schemeClr val="tx1"/>
                </a:solidFill>
                <a:cs typeface="+mn-ea"/>
                <a:sym typeface="+mn-lt"/>
              </a:rPr>
              <a:t>广西国际博览集团</a:t>
            </a:r>
            <a:endParaRPr lang="zh-CN" altLang="en-US" sz="2000">
              <a:solidFill>
                <a:schemeClr val="tx1"/>
              </a:solidFill>
              <a:cs typeface="+mn-ea"/>
              <a:sym typeface="+mn-lt"/>
            </a:endParaRPr>
          </a:p>
          <a:p>
            <a:pPr algn="l"/>
            <a:endParaRPr lang="zh-CN" altLang="en-US" sz="2400">
              <a:solidFill>
                <a:schemeClr val="tx1"/>
              </a:solidFill>
              <a:cs typeface="+mn-ea"/>
              <a:sym typeface="+mn-lt"/>
            </a:endParaRPr>
          </a:p>
          <a:p>
            <a:pPr algn="l"/>
            <a:r>
              <a:rPr lang="zh-CN" altLang="en-US" sz="2800" b="1">
                <a:solidFill>
                  <a:schemeClr val="tx1"/>
                </a:solidFill>
                <a:cs typeface="+mn-ea"/>
                <a:sym typeface="+mn-lt"/>
              </a:rPr>
              <a:t>协办单位：</a:t>
            </a:r>
            <a:endParaRPr lang="zh-CN" altLang="en-US" sz="2800" b="1">
              <a:solidFill>
                <a:schemeClr val="tx1"/>
              </a:solidFill>
              <a:cs typeface="+mn-ea"/>
              <a:sym typeface="+mn-lt"/>
            </a:endParaRPr>
          </a:p>
          <a:p>
            <a:pPr algn="l"/>
            <a:r>
              <a:rPr lang="zh-CN" altLang="en-US" sz="2000">
                <a:solidFill>
                  <a:schemeClr val="tx1"/>
                </a:solidFill>
                <a:cs typeface="+mn-ea"/>
                <a:sym typeface="+mn-lt"/>
              </a:rPr>
              <a:t>广西东博会国际会展有限公司</a:t>
            </a:r>
            <a:r>
              <a:rPr lang="en-US" altLang="zh-CN" sz="2000">
                <a:solidFill>
                  <a:schemeClr val="tx1"/>
                </a:solidFill>
                <a:cs typeface="+mn-ea"/>
                <a:sym typeface="+mn-lt"/>
              </a:rPr>
              <a:t> </a:t>
            </a:r>
            <a:endParaRPr lang="en-US" altLang="zh-CN" sz="2000">
              <a:solidFill>
                <a:schemeClr val="tx1"/>
              </a:solidFill>
              <a:cs typeface="+mn-ea"/>
              <a:sym typeface="+mn-lt"/>
            </a:endParaRPr>
          </a:p>
          <a:p>
            <a:pPr algn="l"/>
            <a:r>
              <a:rPr lang="zh-CN" altLang="en-US" sz="2000">
                <a:solidFill>
                  <a:schemeClr val="tx1"/>
                </a:solidFill>
                <a:cs typeface="+mn-ea"/>
                <a:sym typeface="+mn-lt"/>
              </a:rPr>
              <a:t>广东省对外经济贸易企业协会</a:t>
            </a:r>
            <a:endParaRPr lang="zh-CN" altLang="en-US" sz="2000">
              <a:solidFill>
                <a:schemeClr val="tx1"/>
              </a:solidFill>
              <a:cs typeface="+mn-ea"/>
              <a:sym typeface="+mn-lt"/>
            </a:endParaRPr>
          </a:p>
          <a:p>
            <a:pPr algn="l"/>
            <a:r>
              <a:rPr lang="zh-CN" altLang="en-US" sz="2000">
                <a:solidFill>
                  <a:schemeClr val="tx1"/>
                </a:solidFill>
                <a:cs typeface="+mn-ea"/>
                <a:sym typeface="+mn-lt"/>
              </a:rPr>
              <a:t>广东省汽车智能网联发展促进会</a:t>
            </a:r>
            <a:endParaRPr lang="zh-CN" altLang="en-US" sz="2000">
              <a:solidFill>
                <a:schemeClr val="tx1"/>
              </a:solidFill>
              <a:cs typeface="+mn-ea"/>
              <a:sym typeface="+mn-lt"/>
            </a:endParaRPr>
          </a:p>
        </p:txBody>
      </p:sp>
      <p:sp>
        <p:nvSpPr>
          <p:cNvPr id="31" name="PA_库_文本框 18"/>
          <p:cNvSpPr txBox="1"/>
          <p:nvPr>
            <p:custDataLst>
              <p:tags r:id="rId1"/>
            </p:custDataLst>
          </p:nvPr>
        </p:nvSpPr>
        <p:spPr>
          <a:xfrm>
            <a:off x="1454053" y="362227"/>
            <a:ext cx="2131529" cy="645160"/>
          </a:xfrm>
          <a:prstGeom prst="rect">
            <a:avLst/>
          </a:prstGeom>
          <a:noFill/>
        </p:spPr>
        <p:txBody>
          <a:bodyPr vert="horz" wrap="square" rtlCol="0">
            <a:spAutoFit/>
          </a:bodyPr>
          <a:lstStyle/>
          <a:p>
            <a:pPr algn="dist"/>
            <a:r>
              <a:rPr lang="zh-CN" altLang="en-US" sz="3600" b="1" dirty="0">
                <a:solidFill>
                  <a:schemeClr val="bg2"/>
                </a:solidFill>
                <a:cs typeface="+mn-ea"/>
                <a:sym typeface="+mn-lt"/>
              </a:rPr>
              <a:t>展会简介</a:t>
            </a:r>
            <a:endParaRPr lang="zh-CN" altLang="en-US" sz="3600" b="1" dirty="0">
              <a:solidFill>
                <a:schemeClr val="bg2"/>
              </a:solidFill>
              <a:cs typeface="+mn-ea"/>
              <a:sym typeface="+mn-lt"/>
            </a:endParaRPr>
          </a:p>
        </p:txBody>
      </p:sp>
      <p:sp>
        <p:nvSpPr>
          <p:cNvPr id="2" name="Freeform 20"/>
          <p:cNvSpPr>
            <a:spLocks noEditPoints="1"/>
          </p:cNvSpPr>
          <p:nvPr>
            <p:custDataLst>
              <p:tags r:id="rId2"/>
            </p:custDataLst>
          </p:nvPr>
        </p:nvSpPr>
        <p:spPr bwMode="auto">
          <a:xfrm>
            <a:off x="11099165" y="339725"/>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 name="文本框 5"/>
          <p:cNvSpPr txBox="1"/>
          <p:nvPr/>
        </p:nvSpPr>
        <p:spPr>
          <a:xfrm>
            <a:off x="6078220" y="1798955"/>
            <a:ext cx="4940300" cy="1630045"/>
          </a:xfrm>
          <a:prstGeom prst="rect">
            <a:avLst/>
          </a:prstGeom>
          <a:noFill/>
        </p:spPr>
        <p:txBody>
          <a:bodyPr wrap="square" rtlCol="0">
            <a:spAutoFit/>
          </a:bodyPr>
          <a:lstStyle/>
          <a:p>
            <a:r>
              <a:rPr lang="zh-CN" altLang="en-US" sz="2000">
                <a:cs typeface="+mn-ea"/>
                <a:sym typeface="+mn-lt"/>
              </a:rPr>
              <a:t>胡志明市支持与企业发展中心</a:t>
            </a:r>
            <a:endParaRPr lang="zh-CN" altLang="en-US" sz="2000">
              <a:cs typeface="+mn-ea"/>
              <a:sym typeface="+mn-lt"/>
            </a:endParaRPr>
          </a:p>
          <a:p>
            <a:r>
              <a:rPr lang="zh-CN" altLang="en-US" sz="2000">
                <a:cs typeface="+mn-ea"/>
                <a:sym typeface="+mn-lt"/>
              </a:rPr>
              <a:t>越南工业和贸易部</a:t>
            </a:r>
            <a:endParaRPr lang="zh-CN" altLang="en-US" sz="2000">
              <a:cs typeface="+mn-ea"/>
              <a:sym typeface="+mn-lt"/>
            </a:endParaRPr>
          </a:p>
          <a:p>
            <a:r>
              <a:rPr lang="zh-CN" altLang="en-US" sz="2000">
                <a:cs typeface="+mn-ea"/>
                <a:sym typeface="+mn-lt"/>
              </a:rPr>
              <a:t>胡志明市统计与科学技术信息中心</a:t>
            </a:r>
            <a:endParaRPr lang="zh-CN" altLang="en-US" sz="2000">
              <a:cs typeface="+mn-ea"/>
              <a:sym typeface="+mn-lt"/>
            </a:endParaRPr>
          </a:p>
          <a:p>
            <a:r>
              <a:rPr lang="zh-CN" altLang="en-US" sz="2000">
                <a:cs typeface="+mn-ea"/>
                <a:sym typeface="+mn-lt"/>
              </a:rPr>
              <a:t>越南贸易促进局</a:t>
            </a:r>
            <a:endParaRPr lang="zh-CN" altLang="en-US" sz="2000">
              <a:cs typeface="+mn-ea"/>
              <a:sym typeface="+mn-lt"/>
            </a:endParaRPr>
          </a:p>
          <a:p>
            <a:r>
              <a:rPr lang="zh-CN" altLang="en-US" sz="2000">
                <a:cs typeface="+mn-ea"/>
                <a:sym typeface="+mn-lt"/>
              </a:rPr>
              <a:t>胡志明市机械-电气商业协会</a:t>
            </a:r>
            <a:endParaRPr lang="zh-CN" altLang="en-US" sz="2000">
              <a:cs typeface="+mn-ea"/>
              <a:sym typeface="+mn-lt"/>
            </a:endParaRPr>
          </a:p>
        </p:txBody>
      </p:sp>
      <p:sp>
        <p:nvSpPr>
          <p:cNvPr id="5" name="椭圆 4"/>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
          </p:nvPr>
        </p:nvSpPr>
        <p:spPr/>
        <p:txBody>
          <a:bodyPr/>
          <a:lstStyle/>
          <a:p>
            <a:endParaRPr lang="zh-CN" altLang="en-US"/>
          </a:p>
        </p:txBody>
      </p:sp>
      <p:sp>
        <p:nvSpPr>
          <p:cNvPr id="3" name="文本占位符 2"/>
          <p:cNvSpPr>
            <a:spLocks noGrp="1"/>
          </p:cNvSpPr>
          <p:nvPr>
            <p:ph type="body" idx="3"/>
          </p:nvPr>
        </p:nvSpPr>
        <p:spPr/>
        <p:txBody>
          <a:bodyPr/>
          <a:lstStyle/>
          <a:p>
            <a:endParaRPr lang="zh-CN" altLang="en-US"/>
          </a:p>
        </p:txBody>
      </p:sp>
      <p:sp>
        <p:nvSpPr>
          <p:cNvPr id="4" name="文本占位符 3"/>
          <p:cNvSpPr>
            <a:spLocks noGrp="1"/>
          </p:cNvSpPr>
          <p:nvPr>
            <p:ph type="body" idx="2"/>
          </p:nvPr>
        </p:nvSpPr>
        <p:spPr/>
        <p:txBody>
          <a:bodyPr/>
          <a:lstStyle/>
          <a:p>
            <a:endParaRPr lang="zh-CN" altLang="en-US"/>
          </a:p>
        </p:txBody>
      </p:sp>
      <p:pic>
        <p:nvPicPr>
          <p:cNvPr id="7" name="图片 6"/>
          <p:cNvPicPr>
            <a:picLocks noChangeAspect="1"/>
          </p:cNvPicPr>
          <p:nvPr/>
        </p:nvPicPr>
        <p:blipFill>
          <a:blip r:embed="rId1"/>
          <a:stretch>
            <a:fillRect/>
          </a:stretch>
        </p:blipFill>
        <p:spPr>
          <a:xfrm>
            <a:off x="0" y="0"/>
            <a:ext cx="12273280" cy="685736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6133465" y="2237740"/>
            <a:ext cx="3683000" cy="616585"/>
          </a:xfrm>
          <a:prstGeom prst="rect">
            <a:avLst/>
          </a:prstGeom>
          <a:noFill/>
        </p:spPr>
        <p:txBody>
          <a:bodyPr vert="horz" wrap="square" rtlCol="0">
            <a:noAutofit/>
          </a:bodyPr>
          <a:lstStyle/>
          <a:p>
            <a:pPr algn="dist"/>
            <a:r>
              <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市场概要</a:t>
            </a:r>
            <a:endPar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1"/>
                </a:solidFill>
                <a:latin typeface="思源黑体 Heavy" panose="020B0A00000000000000" charset="-122"/>
                <a:ea typeface="思源黑体 Heavy" panose="020B0A00000000000000" charset="-122"/>
                <a:cs typeface="+mn-ea"/>
                <a:sym typeface="+mn-lt"/>
              </a:rPr>
              <a:t>PART </a:t>
            </a:r>
            <a:r>
              <a:rPr lang="en-US" altLang="zh-CN" sz="11500" dirty="0">
                <a:solidFill>
                  <a:schemeClr val="bg1"/>
                </a:solidFill>
                <a:latin typeface="思源黑体 Heavy" panose="020B0A00000000000000" charset="-122"/>
                <a:ea typeface="思源黑体 Heavy" panose="020B0A00000000000000" charset="-122"/>
                <a:cs typeface="+mn-ea"/>
                <a:sym typeface="+mn-lt"/>
              </a:rPr>
              <a:t>02</a:t>
            </a:r>
            <a:endParaRPr lang="en-US" altLang="zh-CN" sz="11500" dirty="0">
              <a:solidFill>
                <a:schemeClr val="bg1"/>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4659630" y="4323080"/>
            <a:ext cx="7025640" cy="662305"/>
          </a:xfrm>
          <a:prstGeom prst="rect">
            <a:avLst/>
          </a:prstGeom>
          <a:noFill/>
        </p:spPr>
        <p:txBody>
          <a:bodyPr vert="horz" wrap="square" rtlCol="0">
            <a:noAutofit/>
          </a:bodyPr>
          <a:lstStyle/>
          <a:p>
            <a:pPr algn="ctr">
              <a:lnSpc>
                <a:spcPct val="150000"/>
              </a:lnSpc>
            </a:pPr>
            <a:r>
              <a:rPr sz="1600" dirty="0">
                <a:solidFill>
                  <a:schemeClr val="tx1">
                    <a:lumMod val="75000"/>
                    <a:lumOff val="25000"/>
                  </a:schemeClr>
                </a:solidFill>
                <a:cs typeface="+mn-ea"/>
                <a:sym typeface="+mn-lt"/>
              </a:rPr>
              <a:t>MARKET OVERVIEW</a:t>
            </a:r>
            <a:r>
              <a:rPr lang="en-US" sz="1600" dirty="0">
                <a:solidFill>
                  <a:schemeClr val="tx1">
                    <a:lumMod val="75000"/>
                    <a:lumOff val="25000"/>
                  </a:schemeClr>
                </a:solidFill>
                <a:cs typeface="+mn-ea"/>
                <a:sym typeface="+mn-lt"/>
              </a:rPr>
              <a:t>, </a:t>
            </a:r>
            <a:r>
              <a:rPr sz="1600" dirty="0">
                <a:solidFill>
                  <a:schemeClr val="tx1">
                    <a:lumMod val="75000"/>
                    <a:lumOff val="25000"/>
                  </a:schemeClr>
                </a:solidFill>
                <a:cs typeface="+mn-ea"/>
                <a:sym typeface="+mn-lt"/>
              </a:rPr>
              <a:t>EXHIBITION SIGNIFICANCE, EXPECTED EFFECT</a:t>
            </a:r>
            <a:endParaRPr sz="16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 name="PA_库_文本框 18"/>
          <p:cNvSpPr txBox="1"/>
          <p:nvPr>
            <p:custDataLst>
              <p:tags r:id="rId4"/>
            </p:custDataLst>
          </p:nvPr>
        </p:nvSpPr>
        <p:spPr>
          <a:xfrm>
            <a:off x="6170295" y="2945130"/>
            <a:ext cx="3683000" cy="616585"/>
          </a:xfrm>
          <a:prstGeom prst="rect">
            <a:avLst/>
          </a:prstGeom>
          <a:noFill/>
        </p:spPr>
        <p:txBody>
          <a:bodyPr vert="horz" wrap="square" rtlCol="0">
            <a:noAutofit/>
          </a:bodyPr>
          <a:lstStyle/>
          <a:p>
            <a:pPr algn="dist"/>
            <a:r>
              <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展会意义</a:t>
            </a:r>
            <a:endPar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6" name="PA_库_文本框 18"/>
          <p:cNvSpPr txBox="1"/>
          <p:nvPr>
            <p:custDataLst>
              <p:tags r:id="rId5"/>
            </p:custDataLst>
          </p:nvPr>
        </p:nvSpPr>
        <p:spPr>
          <a:xfrm>
            <a:off x="6170295" y="3653155"/>
            <a:ext cx="3683000" cy="616585"/>
          </a:xfrm>
          <a:prstGeom prst="rect">
            <a:avLst/>
          </a:prstGeom>
          <a:noFill/>
        </p:spPr>
        <p:txBody>
          <a:bodyPr vert="horz" wrap="square" rtlCol="0">
            <a:noAutofit/>
          </a:bodyPr>
          <a:lstStyle/>
          <a:p>
            <a:pPr algn="dist"/>
            <a:r>
              <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预期效果</a:t>
            </a:r>
            <a:endPar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63675" y="304800"/>
            <a:ext cx="2016125" cy="583565"/>
          </a:xfrm>
          <a:prstGeom prst="rect">
            <a:avLst/>
          </a:prstGeom>
          <a:noFill/>
        </p:spPr>
        <p:txBody>
          <a:bodyPr vert="horz" wrap="square" rtlCol="0">
            <a:spAutoFit/>
          </a:bodyPr>
          <a:lstStyle/>
          <a:p>
            <a:pPr algn="dist"/>
            <a:r>
              <a:rPr lang="zh-CN" altLang="en-US" sz="3200" b="1" dirty="0">
                <a:solidFill>
                  <a:schemeClr val="bg1"/>
                </a:solidFill>
                <a:cs typeface="+mn-ea"/>
                <a:sym typeface="+mn-lt"/>
              </a:rPr>
              <a:t>市场概要</a:t>
            </a:r>
            <a:endParaRPr lang="zh-CN" altLang="en-US" sz="3200" b="1" dirty="0">
              <a:solidFill>
                <a:schemeClr val="bg1"/>
              </a:solidFill>
              <a:cs typeface="+mn-ea"/>
              <a:sym typeface="+mn-lt"/>
            </a:endParaRPr>
          </a:p>
        </p:txBody>
      </p:sp>
      <p:sp>
        <p:nvSpPr>
          <p:cNvPr id="53" name="矩形: 圆角 9"/>
          <p:cNvSpPr/>
          <p:nvPr>
            <p:custDataLst>
              <p:tags r:id="rId2"/>
            </p:custDataLst>
          </p:nvPr>
        </p:nvSpPr>
        <p:spPr>
          <a:xfrm>
            <a:off x="1562100" y="1776730"/>
            <a:ext cx="2414270" cy="1786255"/>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3 w 2987646"/>
              <a:gd name="connsiteY0-34" fmla="*/ 2080009 h 2080017"/>
              <a:gd name="connsiteX1-35" fmla="*/ 2020281 w 2987646"/>
              <a:gd name="connsiteY1-36" fmla="*/ 0 h 2080017"/>
              <a:gd name="connsiteX2-37" fmla="*/ 2868595 w 2987646"/>
              <a:gd name="connsiteY2-38" fmla="*/ 0 h 2080017"/>
              <a:gd name="connsiteX3-39" fmla="*/ 2987646 w 2987646"/>
              <a:gd name="connsiteY3-40" fmla="*/ 119051 h 2080017"/>
              <a:gd name="connsiteX4-41" fmla="*/ 2987646 w 2987646"/>
              <a:gd name="connsiteY4-42" fmla="*/ 595241 h 2080017"/>
              <a:gd name="connsiteX5-43" fmla="*/ 2868595 w 2987646"/>
              <a:gd name="connsiteY5-44" fmla="*/ 714292 h 2080017"/>
              <a:gd name="connsiteX6-45" fmla="*/ 2020281 w 2987646"/>
              <a:gd name="connsiteY6-46" fmla="*/ 714292 h 2080017"/>
              <a:gd name="connsiteX7-47" fmla="*/ 3 w 2987646"/>
              <a:gd name="connsiteY7-48" fmla="*/ 2080009 h 2080017"/>
              <a:gd name="connsiteX0-49" fmla="*/ 4 w 2985265"/>
              <a:gd name="connsiteY0-50" fmla="*/ 2170497 h 2170504"/>
              <a:gd name="connsiteX1-51" fmla="*/ 2017900 w 2985265"/>
              <a:gd name="connsiteY1-52" fmla="*/ 0 h 2170504"/>
              <a:gd name="connsiteX2-53" fmla="*/ 2866214 w 2985265"/>
              <a:gd name="connsiteY2-54" fmla="*/ 0 h 2170504"/>
              <a:gd name="connsiteX3-55" fmla="*/ 2985265 w 2985265"/>
              <a:gd name="connsiteY3-56" fmla="*/ 119051 h 2170504"/>
              <a:gd name="connsiteX4-57" fmla="*/ 2985265 w 2985265"/>
              <a:gd name="connsiteY4-58" fmla="*/ 595241 h 2170504"/>
              <a:gd name="connsiteX5-59" fmla="*/ 2866214 w 2985265"/>
              <a:gd name="connsiteY5-60" fmla="*/ 714292 h 2170504"/>
              <a:gd name="connsiteX6-61" fmla="*/ 2017900 w 2985265"/>
              <a:gd name="connsiteY6-62" fmla="*/ 714292 h 2170504"/>
              <a:gd name="connsiteX7-63" fmla="*/ 4 w 2985265"/>
              <a:gd name="connsiteY7-64" fmla="*/ 2170497 h 2170504"/>
              <a:gd name="connsiteX0-65" fmla="*/ 4 w 2968597"/>
              <a:gd name="connsiteY0-66" fmla="*/ 2384809 h 2384815"/>
              <a:gd name="connsiteX1-67" fmla="*/ 2001232 w 2968597"/>
              <a:gd name="connsiteY1-68" fmla="*/ 0 h 2384815"/>
              <a:gd name="connsiteX2-69" fmla="*/ 2849546 w 2968597"/>
              <a:gd name="connsiteY2-70" fmla="*/ 0 h 2384815"/>
              <a:gd name="connsiteX3-71" fmla="*/ 2968597 w 2968597"/>
              <a:gd name="connsiteY3-72" fmla="*/ 119051 h 2384815"/>
              <a:gd name="connsiteX4-73" fmla="*/ 2968597 w 2968597"/>
              <a:gd name="connsiteY4-74" fmla="*/ 595241 h 2384815"/>
              <a:gd name="connsiteX5-75" fmla="*/ 2849546 w 2968597"/>
              <a:gd name="connsiteY5-76" fmla="*/ 714292 h 2384815"/>
              <a:gd name="connsiteX6-77" fmla="*/ 2001232 w 2968597"/>
              <a:gd name="connsiteY6-78" fmla="*/ 714292 h 2384815"/>
              <a:gd name="connsiteX7-79" fmla="*/ 4 w 2968597"/>
              <a:gd name="connsiteY7-80" fmla="*/ 2384809 h 2384815"/>
              <a:gd name="connsiteX0-81" fmla="*/ 4 w 2947166"/>
              <a:gd name="connsiteY0-82" fmla="*/ 2180022 h 2180029"/>
              <a:gd name="connsiteX1-83" fmla="*/ 1979801 w 2947166"/>
              <a:gd name="connsiteY1-84" fmla="*/ 0 h 2180029"/>
              <a:gd name="connsiteX2-85" fmla="*/ 2828115 w 2947166"/>
              <a:gd name="connsiteY2-86" fmla="*/ 0 h 2180029"/>
              <a:gd name="connsiteX3-87" fmla="*/ 2947166 w 2947166"/>
              <a:gd name="connsiteY3-88" fmla="*/ 119051 h 2180029"/>
              <a:gd name="connsiteX4-89" fmla="*/ 2947166 w 2947166"/>
              <a:gd name="connsiteY4-90" fmla="*/ 595241 h 2180029"/>
              <a:gd name="connsiteX5-91" fmla="*/ 2828115 w 2947166"/>
              <a:gd name="connsiteY5-92" fmla="*/ 714292 h 2180029"/>
              <a:gd name="connsiteX6-93" fmla="*/ 1979801 w 2947166"/>
              <a:gd name="connsiteY6-94" fmla="*/ 714292 h 2180029"/>
              <a:gd name="connsiteX7-95" fmla="*/ 4 w 2947166"/>
              <a:gd name="connsiteY7-96" fmla="*/ 2180022 h 21800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47166" h="2180029">
                <a:moveTo>
                  <a:pt x="4" y="2180022"/>
                </a:moveTo>
                <a:cubicBezTo>
                  <a:pt x="-2377" y="2176185"/>
                  <a:pt x="1306375" y="693336"/>
                  <a:pt x="1979801" y="0"/>
                </a:cubicBezTo>
                <a:lnTo>
                  <a:pt x="2828115" y="0"/>
                </a:lnTo>
                <a:cubicBezTo>
                  <a:pt x="2893865" y="0"/>
                  <a:pt x="2947166" y="53301"/>
                  <a:pt x="2947166" y="119051"/>
                </a:cubicBezTo>
                <a:lnTo>
                  <a:pt x="2947166" y="595241"/>
                </a:lnTo>
                <a:cubicBezTo>
                  <a:pt x="2947166" y="660991"/>
                  <a:pt x="2893865" y="714292"/>
                  <a:pt x="2828115" y="714292"/>
                </a:cubicBezTo>
                <a:lnTo>
                  <a:pt x="1979801" y="714292"/>
                </a:lnTo>
                <a:cubicBezTo>
                  <a:pt x="1914051" y="714292"/>
                  <a:pt x="2385" y="2183859"/>
                  <a:pt x="4" y="2180022"/>
                </a:cubicBezTo>
                <a:close/>
              </a:path>
            </a:pathLst>
          </a:custGeom>
          <a:solidFill>
            <a:schemeClr val="bg2">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endParaRPr>
          </a:p>
        </p:txBody>
      </p:sp>
      <p:sp>
        <p:nvSpPr>
          <p:cNvPr id="55" name="任意多边形: 形状 43"/>
          <p:cNvSpPr/>
          <p:nvPr>
            <p:custDataLst>
              <p:tags r:id="rId3"/>
            </p:custDataLst>
          </p:nvPr>
        </p:nvSpPr>
        <p:spPr>
          <a:xfrm>
            <a:off x="1570355" y="3411855"/>
            <a:ext cx="2428240" cy="585470"/>
          </a:xfrm>
          <a:custGeom>
            <a:avLst/>
            <a:gdLst>
              <a:gd name="connsiteX0" fmla="*/ 2020280 w 2987645"/>
              <a:gd name="connsiteY0" fmla="*/ 0 h 714292"/>
              <a:gd name="connsiteX1" fmla="*/ 2868594 w 2987645"/>
              <a:gd name="connsiteY1" fmla="*/ 0 h 714292"/>
              <a:gd name="connsiteX2" fmla="*/ 2987645 w 2987645"/>
              <a:gd name="connsiteY2" fmla="*/ 119051 h 714292"/>
              <a:gd name="connsiteX3" fmla="*/ 2987645 w 2987645"/>
              <a:gd name="connsiteY3" fmla="*/ 595241 h 714292"/>
              <a:gd name="connsiteX4" fmla="*/ 2868594 w 2987645"/>
              <a:gd name="connsiteY4" fmla="*/ 714292 h 714292"/>
              <a:gd name="connsiteX5" fmla="*/ 2020280 w 2987645"/>
              <a:gd name="connsiteY5" fmla="*/ 714292 h 714292"/>
              <a:gd name="connsiteX6" fmla="*/ 1901229 w 2987645"/>
              <a:gd name="connsiteY6" fmla="*/ 595241 h 714292"/>
              <a:gd name="connsiteX7" fmla="*/ 1901229 w 2987645"/>
              <a:gd name="connsiteY7" fmla="*/ 576960 h 714292"/>
              <a:gd name="connsiteX8" fmla="*/ 0 w 2987645"/>
              <a:gd name="connsiteY8" fmla="*/ 357146 h 714292"/>
              <a:gd name="connsiteX9" fmla="*/ 1901229 w 2987645"/>
              <a:gd name="connsiteY9" fmla="*/ 137332 h 714292"/>
              <a:gd name="connsiteX10" fmla="*/ 1901229 w 2987645"/>
              <a:gd name="connsiteY10" fmla="*/ 119051 h 714292"/>
              <a:gd name="connsiteX11" fmla="*/ 2020280 w 2987645"/>
              <a:gd name="connsiteY11" fmla="*/ 0 h 714292"/>
              <a:gd name="connsiteX0-1" fmla="*/ 2020280 w 2987645"/>
              <a:gd name="connsiteY0-2" fmla="*/ 0 h 714292"/>
              <a:gd name="connsiteX1-3" fmla="*/ 2868594 w 2987645"/>
              <a:gd name="connsiteY1-4" fmla="*/ 0 h 714292"/>
              <a:gd name="connsiteX2-5" fmla="*/ 2987645 w 2987645"/>
              <a:gd name="connsiteY2-6" fmla="*/ 119051 h 714292"/>
              <a:gd name="connsiteX3-7" fmla="*/ 2987645 w 2987645"/>
              <a:gd name="connsiteY3-8" fmla="*/ 595241 h 714292"/>
              <a:gd name="connsiteX4-9" fmla="*/ 2868594 w 2987645"/>
              <a:gd name="connsiteY4-10" fmla="*/ 714292 h 714292"/>
              <a:gd name="connsiteX5-11" fmla="*/ 2020280 w 2987645"/>
              <a:gd name="connsiteY5-12" fmla="*/ 714292 h 714292"/>
              <a:gd name="connsiteX6-13" fmla="*/ 1901229 w 2987645"/>
              <a:gd name="connsiteY6-14" fmla="*/ 595241 h 714292"/>
              <a:gd name="connsiteX7-15" fmla="*/ 1901229 w 2987645"/>
              <a:gd name="connsiteY7-16" fmla="*/ 576960 h 714292"/>
              <a:gd name="connsiteX8-17" fmla="*/ 0 w 2987645"/>
              <a:gd name="connsiteY8-18" fmla="*/ 357146 h 714292"/>
              <a:gd name="connsiteX9-19" fmla="*/ 1901229 w 2987645"/>
              <a:gd name="connsiteY9-20" fmla="*/ 137332 h 714292"/>
              <a:gd name="connsiteX10-21" fmla="*/ 2020280 w 2987645"/>
              <a:gd name="connsiteY10-22" fmla="*/ 0 h 714292"/>
              <a:gd name="connsiteX0-23" fmla="*/ 2020280 w 2987645"/>
              <a:gd name="connsiteY0-24" fmla="*/ 0 h 714292"/>
              <a:gd name="connsiteX1-25" fmla="*/ 2868594 w 2987645"/>
              <a:gd name="connsiteY1-26" fmla="*/ 0 h 714292"/>
              <a:gd name="connsiteX2-27" fmla="*/ 2987645 w 2987645"/>
              <a:gd name="connsiteY2-28" fmla="*/ 119051 h 714292"/>
              <a:gd name="connsiteX3-29" fmla="*/ 2987645 w 2987645"/>
              <a:gd name="connsiteY3-30" fmla="*/ 595241 h 714292"/>
              <a:gd name="connsiteX4-31" fmla="*/ 2868594 w 2987645"/>
              <a:gd name="connsiteY4-32" fmla="*/ 714292 h 714292"/>
              <a:gd name="connsiteX5-33" fmla="*/ 2020280 w 2987645"/>
              <a:gd name="connsiteY5-34" fmla="*/ 714292 h 714292"/>
              <a:gd name="connsiteX6-35" fmla="*/ 1901229 w 2987645"/>
              <a:gd name="connsiteY6-36" fmla="*/ 576960 h 714292"/>
              <a:gd name="connsiteX7-37" fmla="*/ 0 w 2987645"/>
              <a:gd name="connsiteY7-38" fmla="*/ 357146 h 714292"/>
              <a:gd name="connsiteX8-39" fmla="*/ 1901229 w 2987645"/>
              <a:gd name="connsiteY8-40" fmla="*/ 137332 h 714292"/>
              <a:gd name="connsiteX9-41" fmla="*/ 2020280 w 2987645"/>
              <a:gd name="connsiteY9-42" fmla="*/ 0 h 714292"/>
              <a:gd name="connsiteX0-43" fmla="*/ 2020280 w 2987645"/>
              <a:gd name="connsiteY0-44" fmla="*/ 0 h 714292"/>
              <a:gd name="connsiteX1-45" fmla="*/ 2868594 w 2987645"/>
              <a:gd name="connsiteY1-46" fmla="*/ 0 h 714292"/>
              <a:gd name="connsiteX2-47" fmla="*/ 2987645 w 2987645"/>
              <a:gd name="connsiteY2-48" fmla="*/ 119051 h 714292"/>
              <a:gd name="connsiteX3-49" fmla="*/ 2987645 w 2987645"/>
              <a:gd name="connsiteY3-50" fmla="*/ 595241 h 714292"/>
              <a:gd name="connsiteX4-51" fmla="*/ 2868594 w 2987645"/>
              <a:gd name="connsiteY4-52" fmla="*/ 714292 h 714292"/>
              <a:gd name="connsiteX5-53" fmla="*/ 2020280 w 2987645"/>
              <a:gd name="connsiteY5-54" fmla="*/ 714292 h 714292"/>
              <a:gd name="connsiteX6-55" fmla="*/ 1901229 w 2987645"/>
              <a:gd name="connsiteY6-56" fmla="*/ 576960 h 714292"/>
              <a:gd name="connsiteX7-57" fmla="*/ 0 w 2987645"/>
              <a:gd name="connsiteY7-58" fmla="*/ 357146 h 714292"/>
              <a:gd name="connsiteX8-59" fmla="*/ 1901229 w 2987645"/>
              <a:gd name="connsiteY8-60" fmla="*/ 137332 h 714292"/>
              <a:gd name="connsiteX9-61" fmla="*/ 2020280 w 2987645"/>
              <a:gd name="connsiteY9-62" fmla="*/ 0 h 714292"/>
              <a:gd name="connsiteX0-63" fmla="*/ 2020280 w 2987645"/>
              <a:gd name="connsiteY0-64" fmla="*/ 0 h 714296"/>
              <a:gd name="connsiteX1-65" fmla="*/ 2868594 w 2987645"/>
              <a:gd name="connsiteY1-66" fmla="*/ 0 h 714296"/>
              <a:gd name="connsiteX2-67" fmla="*/ 2987645 w 2987645"/>
              <a:gd name="connsiteY2-68" fmla="*/ 119051 h 714296"/>
              <a:gd name="connsiteX3-69" fmla="*/ 2987645 w 2987645"/>
              <a:gd name="connsiteY3-70" fmla="*/ 595241 h 714296"/>
              <a:gd name="connsiteX4-71" fmla="*/ 2868594 w 2987645"/>
              <a:gd name="connsiteY4-72" fmla="*/ 714292 h 714296"/>
              <a:gd name="connsiteX5-73" fmla="*/ 2020280 w 2987645"/>
              <a:gd name="connsiteY5-74" fmla="*/ 714292 h 714296"/>
              <a:gd name="connsiteX6-75" fmla="*/ 1901229 w 2987645"/>
              <a:gd name="connsiteY6-76" fmla="*/ 576960 h 714296"/>
              <a:gd name="connsiteX7-77" fmla="*/ 0 w 2987645"/>
              <a:gd name="connsiteY7-78" fmla="*/ 357146 h 714296"/>
              <a:gd name="connsiteX8-79" fmla="*/ 1901229 w 2987645"/>
              <a:gd name="connsiteY8-80" fmla="*/ 137332 h 714296"/>
              <a:gd name="connsiteX9-81" fmla="*/ 2020280 w 2987645"/>
              <a:gd name="connsiteY9-82" fmla="*/ 0 h 714296"/>
              <a:gd name="connsiteX0-83" fmla="*/ 2020280 w 2987645"/>
              <a:gd name="connsiteY0-84" fmla="*/ 0 h 714296"/>
              <a:gd name="connsiteX1-85" fmla="*/ 2868594 w 2987645"/>
              <a:gd name="connsiteY1-86" fmla="*/ 0 h 714296"/>
              <a:gd name="connsiteX2-87" fmla="*/ 2987645 w 2987645"/>
              <a:gd name="connsiteY2-88" fmla="*/ 119051 h 714296"/>
              <a:gd name="connsiteX3-89" fmla="*/ 2987645 w 2987645"/>
              <a:gd name="connsiteY3-90" fmla="*/ 595241 h 714296"/>
              <a:gd name="connsiteX4-91" fmla="*/ 2868594 w 2987645"/>
              <a:gd name="connsiteY4-92" fmla="*/ 714292 h 714296"/>
              <a:gd name="connsiteX5-93" fmla="*/ 2020280 w 2987645"/>
              <a:gd name="connsiteY5-94" fmla="*/ 714292 h 714296"/>
              <a:gd name="connsiteX6-95" fmla="*/ 1901229 w 2987645"/>
              <a:gd name="connsiteY6-96" fmla="*/ 576960 h 714296"/>
              <a:gd name="connsiteX7-97" fmla="*/ 0 w 2987645"/>
              <a:gd name="connsiteY7-98" fmla="*/ 357146 h 714296"/>
              <a:gd name="connsiteX8-99" fmla="*/ 1901229 w 2987645"/>
              <a:gd name="connsiteY8-100" fmla="*/ 137332 h 714296"/>
              <a:gd name="connsiteX9-101" fmla="*/ 2020280 w 2987645"/>
              <a:gd name="connsiteY9-102" fmla="*/ 0 h 714296"/>
              <a:gd name="connsiteX0-103" fmla="*/ 1918680 w 2886045"/>
              <a:gd name="connsiteY0-104" fmla="*/ 0 h 714300"/>
              <a:gd name="connsiteX1-105" fmla="*/ 2766994 w 2886045"/>
              <a:gd name="connsiteY1-106" fmla="*/ 0 h 714300"/>
              <a:gd name="connsiteX2-107" fmla="*/ 2886045 w 2886045"/>
              <a:gd name="connsiteY2-108" fmla="*/ 119051 h 714300"/>
              <a:gd name="connsiteX3-109" fmla="*/ 2886045 w 2886045"/>
              <a:gd name="connsiteY3-110" fmla="*/ 595241 h 714300"/>
              <a:gd name="connsiteX4-111" fmla="*/ 2766994 w 2886045"/>
              <a:gd name="connsiteY4-112" fmla="*/ 714292 h 714300"/>
              <a:gd name="connsiteX5-113" fmla="*/ 1918680 w 2886045"/>
              <a:gd name="connsiteY5-114" fmla="*/ 714292 h 714300"/>
              <a:gd name="connsiteX6-115" fmla="*/ 1799629 w 2886045"/>
              <a:gd name="connsiteY6-116" fmla="*/ 576960 h 714300"/>
              <a:gd name="connsiteX7-117" fmla="*/ 0 w 2886045"/>
              <a:gd name="connsiteY7-118" fmla="*/ 357146 h 714300"/>
              <a:gd name="connsiteX8-119" fmla="*/ 1799629 w 2886045"/>
              <a:gd name="connsiteY8-120" fmla="*/ 137332 h 714300"/>
              <a:gd name="connsiteX9-121" fmla="*/ 1918680 w 2886045"/>
              <a:gd name="connsiteY9-122" fmla="*/ 0 h 714300"/>
              <a:gd name="connsiteX0-123" fmla="*/ 2001230 w 2968595"/>
              <a:gd name="connsiteY0-124" fmla="*/ 0 h 714300"/>
              <a:gd name="connsiteX1-125" fmla="*/ 2849544 w 2968595"/>
              <a:gd name="connsiteY1-126" fmla="*/ 0 h 714300"/>
              <a:gd name="connsiteX2-127" fmla="*/ 2968595 w 2968595"/>
              <a:gd name="connsiteY2-128" fmla="*/ 119051 h 714300"/>
              <a:gd name="connsiteX3-129" fmla="*/ 2968595 w 2968595"/>
              <a:gd name="connsiteY3-130" fmla="*/ 595241 h 714300"/>
              <a:gd name="connsiteX4-131" fmla="*/ 2849544 w 2968595"/>
              <a:gd name="connsiteY4-132" fmla="*/ 714292 h 714300"/>
              <a:gd name="connsiteX5-133" fmla="*/ 2001230 w 2968595"/>
              <a:gd name="connsiteY5-134" fmla="*/ 714292 h 714300"/>
              <a:gd name="connsiteX6-135" fmla="*/ 1882179 w 2968595"/>
              <a:gd name="connsiteY6-136" fmla="*/ 576960 h 714300"/>
              <a:gd name="connsiteX7-137" fmla="*/ 0 w 2968595"/>
              <a:gd name="connsiteY7-138" fmla="*/ 357146 h 714300"/>
              <a:gd name="connsiteX8-139" fmla="*/ 1882179 w 2968595"/>
              <a:gd name="connsiteY8-140" fmla="*/ 137332 h 714300"/>
              <a:gd name="connsiteX9-141" fmla="*/ 2001230 w 2968595"/>
              <a:gd name="connsiteY9-142" fmla="*/ 0 h 714300"/>
              <a:gd name="connsiteX0-143" fmla="*/ 1982180 w 2949545"/>
              <a:gd name="connsiteY0-144" fmla="*/ 0 h 714300"/>
              <a:gd name="connsiteX1-145" fmla="*/ 2830494 w 2949545"/>
              <a:gd name="connsiteY1-146" fmla="*/ 0 h 714300"/>
              <a:gd name="connsiteX2-147" fmla="*/ 2949545 w 2949545"/>
              <a:gd name="connsiteY2-148" fmla="*/ 119051 h 714300"/>
              <a:gd name="connsiteX3-149" fmla="*/ 2949545 w 2949545"/>
              <a:gd name="connsiteY3-150" fmla="*/ 595241 h 714300"/>
              <a:gd name="connsiteX4-151" fmla="*/ 2830494 w 2949545"/>
              <a:gd name="connsiteY4-152" fmla="*/ 714292 h 714300"/>
              <a:gd name="connsiteX5-153" fmla="*/ 1982180 w 2949545"/>
              <a:gd name="connsiteY5-154" fmla="*/ 714292 h 714300"/>
              <a:gd name="connsiteX6-155" fmla="*/ 1863129 w 2949545"/>
              <a:gd name="connsiteY6-156" fmla="*/ 576960 h 714300"/>
              <a:gd name="connsiteX7-157" fmla="*/ 0 w 2949545"/>
              <a:gd name="connsiteY7-158" fmla="*/ 357146 h 714300"/>
              <a:gd name="connsiteX8-159" fmla="*/ 1863129 w 2949545"/>
              <a:gd name="connsiteY8-160" fmla="*/ 137332 h 714300"/>
              <a:gd name="connsiteX9-161" fmla="*/ 1982180 w 2949545"/>
              <a:gd name="connsiteY9-162" fmla="*/ 0 h 714300"/>
              <a:gd name="connsiteX0-163" fmla="*/ 1982180 w 2949545"/>
              <a:gd name="connsiteY0-164" fmla="*/ 0 h 714296"/>
              <a:gd name="connsiteX1-165" fmla="*/ 2830494 w 2949545"/>
              <a:gd name="connsiteY1-166" fmla="*/ 0 h 714296"/>
              <a:gd name="connsiteX2-167" fmla="*/ 2949545 w 2949545"/>
              <a:gd name="connsiteY2-168" fmla="*/ 119051 h 714296"/>
              <a:gd name="connsiteX3-169" fmla="*/ 2949545 w 2949545"/>
              <a:gd name="connsiteY3-170" fmla="*/ 595241 h 714296"/>
              <a:gd name="connsiteX4-171" fmla="*/ 2830494 w 2949545"/>
              <a:gd name="connsiteY4-172" fmla="*/ 714292 h 714296"/>
              <a:gd name="connsiteX5-173" fmla="*/ 1982180 w 2949545"/>
              <a:gd name="connsiteY5-174" fmla="*/ 714292 h 714296"/>
              <a:gd name="connsiteX6-175" fmla="*/ 1863129 w 2949545"/>
              <a:gd name="connsiteY6-176" fmla="*/ 576960 h 714296"/>
              <a:gd name="connsiteX7-177" fmla="*/ 0 w 2949545"/>
              <a:gd name="connsiteY7-178" fmla="*/ 357146 h 714296"/>
              <a:gd name="connsiteX8-179" fmla="*/ 1863129 w 2949545"/>
              <a:gd name="connsiteY8-180" fmla="*/ 137332 h 714296"/>
              <a:gd name="connsiteX9-181" fmla="*/ 1982180 w 2949545"/>
              <a:gd name="connsiteY9-182" fmla="*/ 0 h 714296"/>
              <a:gd name="connsiteX0-183" fmla="*/ 2010755 w 2978120"/>
              <a:gd name="connsiteY0-184" fmla="*/ 0 h 714300"/>
              <a:gd name="connsiteX1-185" fmla="*/ 2859069 w 2978120"/>
              <a:gd name="connsiteY1-186" fmla="*/ 0 h 714300"/>
              <a:gd name="connsiteX2-187" fmla="*/ 2978120 w 2978120"/>
              <a:gd name="connsiteY2-188" fmla="*/ 119051 h 714300"/>
              <a:gd name="connsiteX3-189" fmla="*/ 2978120 w 2978120"/>
              <a:gd name="connsiteY3-190" fmla="*/ 595241 h 714300"/>
              <a:gd name="connsiteX4-191" fmla="*/ 2859069 w 2978120"/>
              <a:gd name="connsiteY4-192" fmla="*/ 714292 h 714300"/>
              <a:gd name="connsiteX5-193" fmla="*/ 2010755 w 2978120"/>
              <a:gd name="connsiteY5-194" fmla="*/ 714292 h 714300"/>
              <a:gd name="connsiteX6-195" fmla="*/ 1891704 w 2978120"/>
              <a:gd name="connsiteY6-196" fmla="*/ 576960 h 714300"/>
              <a:gd name="connsiteX7-197" fmla="*/ 0 w 2978120"/>
              <a:gd name="connsiteY7-198" fmla="*/ 357146 h 714300"/>
              <a:gd name="connsiteX8-199" fmla="*/ 1891704 w 2978120"/>
              <a:gd name="connsiteY8-200" fmla="*/ 137332 h 714300"/>
              <a:gd name="connsiteX9-201" fmla="*/ 2010755 w 2978120"/>
              <a:gd name="connsiteY9-202" fmla="*/ 0 h 714300"/>
              <a:gd name="connsiteX0-203" fmla="*/ 2010755 w 2978120"/>
              <a:gd name="connsiteY0-204" fmla="*/ 0 h 714296"/>
              <a:gd name="connsiteX1-205" fmla="*/ 2859069 w 2978120"/>
              <a:gd name="connsiteY1-206" fmla="*/ 0 h 714296"/>
              <a:gd name="connsiteX2-207" fmla="*/ 2978120 w 2978120"/>
              <a:gd name="connsiteY2-208" fmla="*/ 119051 h 714296"/>
              <a:gd name="connsiteX3-209" fmla="*/ 2978120 w 2978120"/>
              <a:gd name="connsiteY3-210" fmla="*/ 595241 h 714296"/>
              <a:gd name="connsiteX4-211" fmla="*/ 2859069 w 2978120"/>
              <a:gd name="connsiteY4-212" fmla="*/ 714292 h 714296"/>
              <a:gd name="connsiteX5-213" fmla="*/ 2010755 w 2978120"/>
              <a:gd name="connsiteY5-214" fmla="*/ 714292 h 714296"/>
              <a:gd name="connsiteX6-215" fmla="*/ 1891704 w 2978120"/>
              <a:gd name="connsiteY6-216" fmla="*/ 576960 h 714296"/>
              <a:gd name="connsiteX7-217" fmla="*/ 0 w 2978120"/>
              <a:gd name="connsiteY7-218" fmla="*/ 357146 h 714296"/>
              <a:gd name="connsiteX8-219" fmla="*/ 1891704 w 2978120"/>
              <a:gd name="connsiteY8-220" fmla="*/ 137332 h 714296"/>
              <a:gd name="connsiteX9-221" fmla="*/ 2010755 w 2978120"/>
              <a:gd name="connsiteY9-222" fmla="*/ 0 h 714296"/>
              <a:gd name="connsiteX0-223" fmla="*/ 1996468 w 2963833"/>
              <a:gd name="connsiteY0-224" fmla="*/ 0 h 714300"/>
              <a:gd name="connsiteX1-225" fmla="*/ 2844782 w 2963833"/>
              <a:gd name="connsiteY1-226" fmla="*/ 0 h 714300"/>
              <a:gd name="connsiteX2-227" fmla="*/ 2963833 w 2963833"/>
              <a:gd name="connsiteY2-228" fmla="*/ 119051 h 714300"/>
              <a:gd name="connsiteX3-229" fmla="*/ 2963833 w 2963833"/>
              <a:gd name="connsiteY3-230" fmla="*/ 595241 h 714300"/>
              <a:gd name="connsiteX4-231" fmla="*/ 2844782 w 2963833"/>
              <a:gd name="connsiteY4-232" fmla="*/ 714292 h 714300"/>
              <a:gd name="connsiteX5-233" fmla="*/ 1996468 w 2963833"/>
              <a:gd name="connsiteY5-234" fmla="*/ 714292 h 714300"/>
              <a:gd name="connsiteX6-235" fmla="*/ 1877417 w 2963833"/>
              <a:gd name="connsiteY6-236" fmla="*/ 576960 h 714300"/>
              <a:gd name="connsiteX7-237" fmla="*/ 0 w 2963833"/>
              <a:gd name="connsiteY7-238" fmla="*/ 357146 h 714300"/>
              <a:gd name="connsiteX8-239" fmla="*/ 1877417 w 2963833"/>
              <a:gd name="connsiteY8-240" fmla="*/ 137332 h 714300"/>
              <a:gd name="connsiteX9-241" fmla="*/ 1996468 w 2963833"/>
              <a:gd name="connsiteY9-242" fmla="*/ 0 h 714300"/>
              <a:gd name="connsiteX0-243" fmla="*/ 1996468 w 2963833"/>
              <a:gd name="connsiteY0-244" fmla="*/ 0 h 714296"/>
              <a:gd name="connsiteX1-245" fmla="*/ 2844782 w 2963833"/>
              <a:gd name="connsiteY1-246" fmla="*/ 0 h 714296"/>
              <a:gd name="connsiteX2-247" fmla="*/ 2963833 w 2963833"/>
              <a:gd name="connsiteY2-248" fmla="*/ 119051 h 714296"/>
              <a:gd name="connsiteX3-249" fmla="*/ 2963833 w 2963833"/>
              <a:gd name="connsiteY3-250" fmla="*/ 595241 h 714296"/>
              <a:gd name="connsiteX4-251" fmla="*/ 2844782 w 2963833"/>
              <a:gd name="connsiteY4-252" fmla="*/ 714292 h 714296"/>
              <a:gd name="connsiteX5-253" fmla="*/ 1996468 w 2963833"/>
              <a:gd name="connsiteY5-254" fmla="*/ 714292 h 714296"/>
              <a:gd name="connsiteX6-255" fmla="*/ 1877417 w 2963833"/>
              <a:gd name="connsiteY6-256" fmla="*/ 576960 h 714296"/>
              <a:gd name="connsiteX7-257" fmla="*/ 0 w 2963833"/>
              <a:gd name="connsiteY7-258" fmla="*/ 357146 h 714296"/>
              <a:gd name="connsiteX8-259" fmla="*/ 1877417 w 2963833"/>
              <a:gd name="connsiteY8-260" fmla="*/ 137332 h 714296"/>
              <a:gd name="connsiteX9-261" fmla="*/ 1996468 w 2963833"/>
              <a:gd name="connsiteY9-262" fmla="*/ 0 h 714296"/>
              <a:gd name="connsiteX0-263" fmla="*/ 1996468 w 2963833"/>
              <a:gd name="connsiteY0-264" fmla="*/ 0 h 714296"/>
              <a:gd name="connsiteX1-265" fmla="*/ 2844782 w 2963833"/>
              <a:gd name="connsiteY1-266" fmla="*/ 0 h 714296"/>
              <a:gd name="connsiteX2-267" fmla="*/ 2963833 w 2963833"/>
              <a:gd name="connsiteY2-268" fmla="*/ 119051 h 714296"/>
              <a:gd name="connsiteX3-269" fmla="*/ 2963833 w 2963833"/>
              <a:gd name="connsiteY3-270" fmla="*/ 595241 h 714296"/>
              <a:gd name="connsiteX4-271" fmla="*/ 2844782 w 2963833"/>
              <a:gd name="connsiteY4-272" fmla="*/ 714292 h 714296"/>
              <a:gd name="connsiteX5-273" fmla="*/ 1996468 w 2963833"/>
              <a:gd name="connsiteY5-274" fmla="*/ 714292 h 714296"/>
              <a:gd name="connsiteX6-275" fmla="*/ 1877417 w 2963833"/>
              <a:gd name="connsiteY6-276" fmla="*/ 576960 h 714296"/>
              <a:gd name="connsiteX7-277" fmla="*/ 0 w 2963833"/>
              <a:gd name="connsiteY7-278" fmla="*/ 357146 h 714296"/>
              <a:gd name="connsiteX8-279" fmla="*/ 1996468 w 2963833"/>
              <a:gd name="connsiteY8-280" fmla="*/ 0 h 714296"/>
              <a:gd name="connsiteX0-281" fmla="*/ 1996468 w 2963833"/>
              <a:gd name="connsiteY0-282" fmla="*/ 0 h 714292"/>
              <a:gd name="connsiteX1-283" fmla="*/ 2844782 w 2963833"/>
              <a:gd name="connsiteY1-284" fmla="*/ 0 h 714292"/>
              <a:gd name="connsiteX2-285" fmla="*/ 2963833 w 2963833"/>
              <a:gd name="connsiteY2-286" fmla="*/ 119051 h 714292"/>
              <a:gd name="connsiteX3-287" fmla="*/ 2963833 w 2963833"/>
              <a:gd name="connsiteY3-288" fmla="*/ 595241 h 714292"/>
              <a:gd name="connsiteX4-289" fmla="*/ 2844782 w 2963833"/>
              <a:gd name="connsiteY4-290" fmla="*/ 714292 h 714292"/>
              <a:gd name="connsiteX5-291" fmla="*/ 1996468 w 2963833"/>
              <a:gd name="connsiteY5-292" fmla="*/ 714292 h 714292"/>
              <a:gd name="connsiteX6-293" fmla="*/ 0 w 2963833"/>
              <a:gd name="connsiteY6-294" fmla="*/ 357146 h 714292"/>
              <a:gd name="connsiteX7-295" fmla="*/ 1996468 w 2963833"/>
              <a:gd name="connsiteY7-296" fmla="*/ 0 h 714292"/>
              <a:gd name="connsiteX0-297" fmla="*/ 1996468 w 2963833"/>
              <a:gd name="connsiteY0-298" fmla="*/ 0 h 714292"/>
              <a:gd name="connsiteX1-299" fmla="*/ 2844782 w 2963833"/>
              <a:gd name="connsiteY1-300" fmla="*/ 0 h 714292"/>
              <a:gd name="connsiteX2-301" fmla="*/ 2963833 w 2963833"/>
              <a:gd name="connsiteY2-302" fmla="*/ 119051 h 714292"/>
              <a:gd name="connsiteX3-303" fmla="*/ 2963833 w 2963833"/>
              <a:gd name="connsiteY3-304" fmla="*/ 595241 h 714292"/>
              <a:gd name="connsiteX4-305" fmla="*/ 2844782 w 2963833"/>
              <a:gd name="connsiteY4-306" fmla="*/ 714292 h 714292"/>
              <a:gd name="connsiteX5-307" fmla="*/ 1996468 w 2963833"/>
              <a:gd name="connsiteY5-308" fmla="*/ 714292 h 714292"/>
              <a:gd name="connsiteX6-309" fmla="*/ 0 w 2963833"/>
              <a:gd name="connsiteY6-310" fmla="*/ 357146 h 714292"/>
              <a:gd name="connsiteX7-311" fmla="*/ 1996468 w 2963833"/>
              <a:gd name="connsiteY7-312" fmla="*/ 0 h 7142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63833" h="714292">
                <a:moveTo>
                  <a:pt x="1996468" y="0"/>
                </a:moveTo>
                <a:lnTo>
                  <a:pt x="2844782" y="0"/>
                </a:lnTo>
                <a:cubicBezTo>
                  <a:pt x="2910532" y="0"/>
                  <a:pt x="2963833" y="53301"/>
                  <a:pt x="2963833" y="119051"/>
                </a:cubicBezTo>
                <a:lnTo>
                  <a:pt x="2963833" y="595241"/>
                </a:lnTo>
                <a:cubicBezTo>
                  <a:pt x="2963833" y="660991"/>
                  <a:pt x="2910532" y="714292"/>
                  <a:pt x="2844782" y="714292"/>
                </a:cubicBezTo>
                <a:lnTo>
                  <a:pt x="1996468" y="714292"/>
                </a:lnTo>
                <a:cubicBezTo>
                  <a:pt x="1522338" y="654768"/>
                  <a:pt x="0" y="358720"/>
                  <a:pt x="0" y="357146"/>
                </a:cubicBezTo>
                <a:cubicBezTo>
                  <a:pt x="0" y="355572"/>
                  <a:pt x="1330979" y="119049"/>
                  <a:pt x="1996468" y="0"/>
                </a:cubicBezTo>
                <a:close/>
              </a:path>
            </a:pathLst>
          </a:custGeom>
          <a:solidFill>
            <a:schemeClr val="accent1">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accent1"/>
              </a:solidFill>
            </a:endParaRPr>
          </a:p>
        </p:txBody>
      </p:sp>
      <p:sp>
        <p:nvSpPr>
          <p:cNvPr id="56" name="矩形: 圆角 9"/>
          <p:cNvSpPr/>
          <p:nvPr>
            <p:custDataLst>
              <p:tags r:id="rId4"/>
            </p:custDataLst>
          </p:nvPr>
        </p:nvSpPr>
        <p:spPr>
          <a:xfrm>
            <a:off x="1562100" y="2529840"/>
            <a:ext cx="2422525" cy="1033145"/>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0 w 2951429"/>
              <a:gd name="connsiteY0-34" fmla="*/ 1210876 h 1216223"/>
              <a:gd name="connsiteX1-35" fmla="*/ 1984064 w 2951429"/>
              <a:gd name="connsiteY1-36" fmla="*/ 0 h 1216223"/>
              <a:gd name="connsiteX2-37" fmla="*/ 2832378 w 2951429"/>
              <a:gd name="connsiteY2-38" fmla="*/ 0 h 1216223"/>
              <a:gd name="connsiteX3-39" fmla="*/ 2951429 w 2951429"/>
              <a:gd name="connsiteY3-40" fmla="*/ 119051 h 1216223"/>
              <a:gd name="connsiteX4-41" fmla="*/ 2951429 w 2951429"/>
              <a:gd name="connsiteY4-42" fmla="*/ 595241 h 1216223"/>
              <a:gd name="connsiteX5-43" fmla="*/ 2832378 w 2951429"/>
              <a:gd name="connsiteY5-44" fmla="*/ 714292 h 1216223"/>
              <a:gd name="connsiteX6-45" fmla="*/ 1984064 w 2951429"/>
              <a:gd name="connsiteY6-46" fmla="*/ 714292 h 1216223"/>
              <a:gd name="connsiteX7-47" fmla="*/ 0 w 2951429"/>
              <a:gd name="connsiteY7-48" fmla="*/ 1210876 h 1216223"/>
              <a:gd name="connsiteX0-49" fmla="*/ 0 w 2987643"/>
              <a:gd name="connsiteY0-50" fmla="*/ 1219930 h 1225198"/>
              <a:gd name="connsiteX1-51" fmla="*/ 2020278 w 2987643"/>
              <a:gd name="connsiteY1-52" fmla="*/ 0 h 1225198"/>
              <a:gd name="connsiteX2-53" fmla="*/ 2868592 w 2987643"/>
              <a:gd name="connsiteY2-54" fmla="*/ 0 h 1225198"/>
              <a:gd name="connsiteX3-55" fmla="*/ 2987643 w 2987643"/>
              <a:gd name="connsiteY3-56" fmla="*/ 119051 h 1225198"/>
              <a:gd name="connsiteX4-57" fmla="*/ 2987643 w 2987643"/>
              <a:gd name="connsiteY4-58" fmla="*/ 595241 h 1225198"/>
              <a:gd name="connsiteX5-59" fmla="*/ 2868592 w 2987643"/>
              <a:gd name="connsiteY5-60" fmla="*/ 714292 h 1225198"/>
              <a:gd name="connsiteX6-61" fmla="*/ 2020278 w 2987643"/>
              <a:gd name="connsiteY6-62" fmla="*/ 714292 h 1225198"/>
              <a:gd name="connsiteX7-63" fmla="*/ 0 w 2987643"/>
              <a:gd name="connsiteY7-64" fmla="*/ 1219930 h 1225198"/>
              <a:gd name="connsiteX0-65" fmla="*/ 0 w 2987643"/>
              <a:gd name="connsiteY0-66" fmla="*/ 1219930 h 1219933"/>
              <a:gd name="connsiteX1-67" fmla="*/ 2020278 w 2987643"/>
              <a:gd name="connsiteY1-68" fmla="*/ 0 h 1219933"/>
              <a:gd name="connsiteX2-69" fmla="*/ 2868592 w 2987643"/>
              <a:gd name="connsiteY2-70" fmla="*/ 0 h 1219933"/>
              <a:gd name="connsiteX3-71" fmla="*/ 2987643 w 2987643"/>
              <a:gd name="connsiteY3-72" fmla="*/ 119051 h 1219933"/>
              <a:gd name="connsiteX4-73" fmla="*/ 2987643 w 2987643"/>
              <a:gd name="connsiteY4-74" fmla="*/ 595241 h 1219933"/>
              <a:gd name="connsiteX5-75" fmla="*/ 2868592 w 2987643"/>
              <a:gd name="connsiteY5-76" fmla="*/ 714292 h 1219933"/>
              <a:gd name="connsiteX6-77" fmla="*/ 2020278 w 2987643"/>
              <a:gd name="connsiteY6-78" fmla="*/ 714292 h 1219933"/>
              <a:gd name="connsiteX7-79" fmla="*/ 0 w 2987643"/>
              <a:gd name="connsiteY7-80" fmla="*/ 1219930 h 1219933"/>
              <a:gd name="connsiteX0-81" fmla="*/ 0 w 2987643"/>
              <a:gd name="connsiteY0-82" fmla="*/ 1265174 h 1265176"/>
              <a:gd name="connsiteX1-83" fmla="*/ 2020278 w 2987643"/>
              <a:gd name="connsiteY1-84" fmla="*/ 0 h 1265176"/>
              <a:gd name="connsiteX2-85" fmla="*/ 2868592 w 2987643"/>
              <a:gd name="connsiteY2-86" fmla="*/ 0 h 1265176"/>
              <a:gd name="connsiteX3-87" fmla="*/ 2987643 w 2987643"/>
              <a:gd name="connsiteY3-88" fmla="*/ 119051 h 1265176"/>
              <a:gd name="connsiteX4-89" fmla="*/ 2987643 w 2987643"/>
              <a:gd name="connsiteY4-90" fmla="*/ 595241 h 1265176"/>
              <a:gd name="connsiteX5-91" fmla="*/ 2868592 w 2987643"/>
              <a:gd name="connsiteY5-92" fmla="*/ 714292 h 1265176"/>
              <a:gd name="connsiteX6-93" fmla="*/ 2020278 w 2987643"/>
              <a:gd name="connsiteY6-94" fmla="*/ 714292 h 1265176"/>
              <a:gd name="connsiteX7-95" fmla="*/ 0 w 2987643"/>
              <a:gd name="connsiteY7-96" fmla="*/ 1265174 h 1265176"/>
              <a:gd name="connsiteX0-97" fmla="*/ 0 w 2968593"/>
              <a:gd name="connsiteY0-98" fmla="*/ 1362805 h 1362807"/>
              <a:gd name="connsiteX1-99" fmla="*/ 2001228 w 2968593"/>
              <a:gd name="connsiteY1-100" fmla="*/ 0 h 1362807"/>
              <a:gd name="connsiteX2-101" fmla="*/ 2849542 w 2968593"/>
              <a:gd name="connsiteY2-102" fmla="*/ 0 h 1362807"/>
              <a:gd name="connsiteX3-103" fmla="*/ 2968593 w 2968593"/>
              <a:gd name="connsiteY3-104" fmla="*/ 119051 h 1362807"/>
              <a:gd name="connsiteX4-105" fmla="*/ 2968593 w 2968593"/>
              <a:gd name="connsiteY4-106" fmla="*/ 595241 h 1362807"/>
              <a:gd name="connsiteX5-107" fmla="*/ 2849542 w 2968593"/>
              <a:gd name="connsiteY5-108" fmla="*/ 714292 h 1362807"/>
              <a:gd name="connsiteX6-109" fmla="*/ 2001228 w 2968593"/>
              <a:gd name="connsiteY6-110" fmla="*/ 714292 h 1362807"/>
              <a:gd name="connsiteX7-111" fmla="*/ 0 w 2968593"/>
              <a:gd name="connsiteY7-112" fmla="*/ 1362805 h 1362807"/>
              <a:gd name="connsiteX0-113" fmla="*/ 0 w 2954306"/>
              <a:gd name="connsiteY0-114" fmla="*/ 1262792 h 1262794"/>
              <a:gd name="connsiteX1-115" fmla="*/ 1986941 w 2954306"/>
              <a:gd name="connsiteY1-116" fmla="*/ 0 h 1262794"/>
              <a:gd name="connsiteX2-117" fmla="*/ 2835255 w 2954306"/>
              <a:gd name="connsiteY2-118" fmla="*/ 0 h 1262794"/>
              <a:gd name="connsiteX3-119" fmla="*/ 2954306 w 2954306"/>
              <a:gd name="connsiteY3-120" fmla="*/ 119051 h 1262794"/>
              <a:gd name="connsiteX4-121" fmla="*/ 2954306 w 2954306"/>
              <a:gd name="connsiteY4-122" fmla="*/ 595241 h 1262794"/>
              <a:gd name="connsiteX5-123" fmla="*/ 2835255 w 2954306"/>
              <a:gd name="connsiteY5-124" fmla="*/ 714292 h 1262794"/>
              <a:gd name="connsiteX6-125" fmla="*/ 1986941 w 2954306"/>
              <a:gd name="connsiteY6-126" fmla="*/ 714292 h 1262794"/>
              <a:gd name="connsiteX7-127" fmla="*/ 0 w 2954306"/>
              <a:gd name="connsiteY7-128" fmla="*/ 1262792 h 1262794"/>
              <a:gd name="connsiteX0-129" fmla="*/ 0 w 2951925"/>
              <a:gd name="connsiteY0-130" fmla="*/ 1272317 h 1272319"/>
              <a:gd name="connsiteX1-131" fmla="*/ 1984560 w 2951925"/>
              <a:gd name="connsiteY1-132" fmla="*/ 0 h 1272319"/>
              <a:gd name="connsiteX2-133" fmla="*/ 2832874 w 2951925"/>
              <a:gd name="connsiteY2-134" fmla="*/ 0 h 1272319"/>
              <a:gd name="connsiteX3-135" fmla="*/ 2951925 w 2951925"/>
              <a:gd name="connsiteY3-136" fmla="*/ 119051 h 1272319"/>
              <a:gd name="connsiteX4-137" fmla="*/ 2951925 w 2951925"/>
              <a:gd name="connsiteY4-138" fmla="*/ 595241 h 1272319"/>
              <a:gd name="connsiteX5-139" fmla="*/ 2832874 w 2951925"/>
              <a:gd name="connsiteY5-140" fmla="*/ 714292 h 1272319"/>
              <a:gd name="connsiteX6-141" fmla="*/ 1984560 w 2951925"/>
              <a:gd name="connsiteY6-142" fmla="*/ 714292 h 1272319"/>
              <a:gd name="connsiteX7-143" fmla="*/ 0 w 2951925"/>
              <a:gd name="connsiteY7-144" fmla="*/ 1272317 h 1272319"/>
              <a:gd name="connsiteX0-145" fmla="*/ 0 w 2956688"/>
              <a:gd name="connsiteY0-146" fmla="*/ 1260411 h 1260413"/>
              <a:gd name="connsiteX1-147" fmla="*/ 1989323 w 2956688"/>
              <a:gd name="connsiteY1-148" fmla="*/ 0 h 1260413"/>
              <a:gd name="connsiteX2-149" fmla="*/ 2837637 w 2956688"/>
              <a:gd name="connsiteY2-150" fmla="*/ 0 h 1260413"/>
              <a:gd name="connsiteX3-151" fmla="*/ 2956688 w 2956688"/>
              <a:gd name="connsiteY3-152" fmla="*/ 119051 h 1260413"/>
              <a:gd name="connsiteX4-153" fmla="*/ 2956688 w 2956688"/>
              <a:gd name="connsiteY4-154" fmla="*/ 595241 h 1260413"/>
              <a:gd name="connsiteX5-155" fmla="*/ 2837637 w 2956688"/>
              <a:gd name="connsiteY5-156" fmla="*/ 714292 h 1260413"/>
              <a:gd name="connsiteX6-157" fmla="*/ 1989323 w 2956688"/>
              <a:gd name="connsiteY6-158" fmla="*/ 714292 h 1260413"/>
              <a:gd name="connsiteX7-159" fmla="*/ 0 w 2956688"/>
              <a:gd name="connsiteY7-160" fmla="*/ 1260411 h 12604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56688" h="1260413">
                <a:moveTo>
                  <a:pt x="0" y="1260411"/>
                </a:moveTo>
                <a:cubicBezTo>
                  <a:pt x="0" y="1258954"/>
                  <a:pt x="1315897" y="406643"/>
                  <a:pt x="1989323" y="0"/>
                </a:cubicBezTo>
                <a:lnTo>
                  <a:pt x="2837637" y="0"/>
                </a:lnTo>
                <a:cubicBezTo>
                  <a:pt x="2903387" y="0"/>
                  <a:pt x="2956688" y="53301"/>
                  <a:pt x="2956688" y="119051"/>
                </a:cubicBezTo>
                <a:lnTo>
                  <a:pt x="2956688" y="595241"/>
                </a:lnTo>
                <a:cubicBezTo>
                  <a:pt x="2956688" y="660991"/>
                  <a:pt x="2903387" y="714292"/>
                  <a:pt x="2837637" y="714292"/>
                </a:cubicBezTo>
                <a:lnTo>
                  <a:pt x="1989323" y="714292"/>
                </a:lnTo>
                <a:cubicBezTo>
                  <a:pt x="1923573" y="714292"/>
                  <a:pt x="0" y="1261868"/>
                  <a:pt x="0" y="1260411"/>
                </a:cubicBezTo>
                <a:close/>
              </a:path>
            </a:pathLst>
          </a:custGeom>
          <a:solidFill>
            <a:schemeClr val="bg2">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endParaRPr>
          </a:p>
        </p:txBody>
      </p:sp>
      <p:sp>
        <p:nvSpPr>
          <p:cNvPr id="57" name="矩形: 圆角 9"/>
          <p:cNvSpPr/>
          <p:nvPr>
            <p:custDataLst>
              <p:tags r:id="rId5"/>
            </p:custDataLst>
          </p:nvPr>
        </p:nvSpPr>
        <p:spPr>
          <a:xfrm flipV="1">
            <a:off x="1580515" y="3854450"/>
            <a:ext cx="2419350" cy="1809115"/>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3 w 2987646"/>
              <a:gd name="connsiteY0-34" fmla="*/ 2080009 h 2080009"/>
              <a:gd name="connsiteX1-35" fmla="*/ 2020281 w 2987646"/>
              <a:gd name="connsiteY1-36" fmla="*/ 0 h 2080009"/>
              <a:gd name="connsiteX2-37" fmla="*/ 2868595 w 2987646"/>
              <a:gd name="connsiteY2-38" fmla="*/ 0 h 2080009"/>
              <a:gd name="connsiteX3-39" fmla="*/ 2987646 w 2987646"/>
              <a:gd name="connsiteY3-40" fmla="*/ 119051 h 2080009"/>
              <a:gd name="connsiteX4-41" fmla="*/ 2987646 w 2987646"/>
              <a:gd name="connsiteY4-42" fmla="*/ 595241 h 2080009"/>
              <a:gd name="connsiteX5-43" fmla="*/ 2868595 w 2987646"/>
              <a:gd name="connsiteY5-44" fmla="*/ 714292 h 2080009"/>
              <a:gd name="connsiteX6-45" fmla="*/ 2020281 w 2987646"/>
              <a:gd name="connsiteY6-46" fmla="*/ 714292 h 2080009"/>
              <a:gd name="connsiteX7-47" fmla="*/ 3 w 2987646"/>
              <a:gd name="connsiteY7-48" fmla="*/ 2080009 h 2080009"/>
              <a:gd name="connsiteX0-49" fmla="*/ 3 w 2987646"/>
              <a:gd name="connsiteY0-50" fmla="*/ 2144303 h 2144303"/>
              <a:gd name="connsiteX1-51" fmla="*/ 2020281 w 2987646"/>
              <a:gd name="connsiteY1-52" fmla="*/ 0 h 2144303"/>
              <a:gd name="connsiteX2-53" fmla="*/ 2868595 w 2987646"/>
              <a:gd name="connsiteY2-54" fmla="*/ 0 h 2144303"/>
              <a:gd name="connsiteX3-55" fmla="*/ 2987646 w 2987646"/>
              <a:gd name="connsiteY3-56" fmla="*/ 119051 h 2144303"/>
              <a:gd name="connsiteX4-57" fmla="*/ 2987646 w 2987646"/>
              <a:gd name="connsiteY4-58" fmla="*/ 595241 h 2144303"/>
              <a:gd name="connsiteX5-59" fmla="*/ 2868595 w 2987646"/>
              <a:gd name="connsiteY5-60" fmla="*/ 714292 h 2144303"/>
              <a:gd name="connsiteX6-61" fmla="*/ 2020281 w 2987646"/>
              <a:gd name="connsiteY6-62" fmla="*/ 714292 h 2144303"/>
              <a:gd name="connsiteX7-63" fmla="*/ 3 w 2987646"/>
              <a:gd name="connsiteY7-64" fmla="*/ 2144303 h 2144303"/>
              <a:gd name="connsiteX0-65" fmla="*/ 4 w 2968597"/>
              <a:gd name="connsiteY0-66" fmla="*/ 2387190 h 2387190"/>
              <a:gd name="connsiteX1-67" fmla="*/ 2001232 w 2968597"/>
              <a:gd name="connsiteY1-68" fmla="*/ 0 h 2387190"/>
              <a:gd name="connsiteX2-69" fmla="*/ 2849546 w 2968597"/>
              <a:gd name="connsiteY2-70" fmla="*/ 0 h 2387190"/>
              <a:gd name="connsiteX3-71" fmla="*/ 2968597 w 2968597"/>
              <a:gd name="connsiteY3-72" fmla="*/ 119051 h 2387190"/>
              <a:gd name="connsiteX4-73" fmla="*/ 2968597 w 2968597"/>
              <a:gd name="connsiteY4-74" fmla="*/ 595241 h 2387190"/>
              <a:gd name="connsiteX5-75" fmla="*/ 2849546 w 2968597"/>
              <a:gd name="connsiteY5-76" fmla="*/ 714292 h 2387190"/>
              <a:gd name="connsiteX6-77" fmla="*/ 2001232 w 2968597"/>
              <a:gd name="connsiteY6-78" fmla="*/ 714292 h 2387190"/>
              <a:gd name="connsiteX7-79" fmla="*/ 4 w 2968597"/>
              <a:gd name="connsiteY7-80" fmla="*/ 2387190 h 2387190"/>
              <a:gd name="connsiteX0-81" fmla="*/ 4 w 2954310"/>
              <a:gd name="connsiteY0-82" fmla="*/ 2208597 h 2208597"/>
              <a:gd name="connsiteX1-83" fmla="*/ 1986945 w 2954310"/>
              <a:gd name="connsiteY1-84" fmla="*/ 0 h 2208597"/>
              <a:gd name="connsiteX2-85" fmla="*/ 2835259 w 2954310"/>
              <a:gd name="connsiteY2-86" fmla="*/ 0 h 2208597"/>
              <a:gd name="connsiteX3-87" fmla="*/ 2954310 w 2954310"/>
              <a:gd name="connsiteY3-88" fmla="*/ 119051 h 2208597"/>
              <a:gd name="connsiteX4-89" fmla="*/ 2954310 w 2954310"/>
              <a:gd name="connsiteY4-90" fmla="*/ 595241 h 2208597"/>
              <a:gd name="connsiteX5-91" fmla="*/ 2835259 w 2954310"/>
              <a:gd name="connsiteY5-92" fmla="*/ 714292 h 2208597"/>
              <a:gd name="connsiteX6-93" fmla="*/ 1986945 w 2954310"/>
              <a:gd name="connsiteY6-94" fmla="*/ 714292 h 2208597"/>
              <a:gd name="connsiteX7-95" fmla="*/ 4 w 2954310"/>
              <a:gd name="connsiteY7-96" fmla="*/ 2208597 h 22085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54310" h="2208597">
                <a:moveTo>
                  <a:pt x="4" y="2208597"/>
                </a:moveTo>
                <a:cubicBezTo>
                  <a:pt x="-2377" y="2209522"/>
                  <a:pt x="1313519" y="693336"/>
                  <a:pt x="1986945" y="0"/>
                </a:cubicBezTo>
                <a:lnTo>
                  <a:pt x="2835259" y="0"/>
                </a:lnTo>
                <a:cubicBezTo>
                  <a:pt x="2901009" y="0"/>
                  <a:pt x="2954310" y="53301"/>
                  <a:pt x="2954310" y="119051"/>
                </a:cubicBezTo>
                <a:lnTo>
                  <a:pt x="2954310" y="595241"/>
                </a:lnTo>
                <a:cubicBezTo>
                  <a:pt x="2954310" y="660991"/>
                  <a:pt x="2901009" y="714292"/>
                  <a:pt x="2835259" y="714292"/>
                </a:cubicBezTo>
                <a:lnTo>
                  <a:pt x="1986945" y="714292"/>
                </a:lnTo>
                <a:cubicBezTo>
                  <a:pt x="1921195" y="714292"/>
                  <a:pt x="2385" y="2207672"/>
                  <a:pt x="4" y="2208597"/>
                </a:cubicBezTo>
                <a:close/>
              </a:path>
            </a:pathLst>
          </a:custGeom>
          <a:solidFill>
            <a:schemeClr val="tx2">
              <a:lumMod val="60000"/>
              <a:lumOff val="4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endParaRPr>
          </a:p>
        </p:txBody>
      </p:sp>
      <p:sp>
        <p:nvSpPr>
          <p:cNvPr id="58" name="矩形: 圆角 9"/>
          <p:cNvSpPr/>
          <p:nvPr>
            <p:custDataLst>
              <p:tags r:id="rId6"/>
            </p:custDataLst>
          </p:nvPr>
        </p:nvSpPr>
        <p:spPr>
          <a:xfrm flipV="1">
            <a:off x="1575435" y="3817620"/>
            <a:ext cx="2423795" cy="1043940"/>
          </a:xfrm>
          <a:custGeom>
            <a:avLst/>
            <a:gdLst>
              <a:gd name="connsiteX0" fmla="*/ 0 w 1086416"/>
              <a:gd name="connsiteY0" fmla="*/ 119051 h 714292"/>
              <a:gd name="connsiteX1" fmla="*/ 119051 w 1086416"/>
              <a:gd name="connsiteY1" fmla="*/ 0 h 714292"/>
              <a:gd name="connsiteX2" fmla="*/ 967365 w 1086416"/>
              <a:gd name="connsiteY2" fmla="*/ 0 h 714292"/>
              <a:gd name="connsiteX3" fmla="*/ 1086416 w 1086416"/>
              <a:gd name="connsiteY3" fmla="*/ 119051 h 714292"/>
              <a:gd name="connsiteX4" fmla="*/ 1086416 w 1086416"/>
              <a:gd name="connsiteY4" fmla="*/ 595241 h 714292"/>
              <a:gd name="connsiteX5" fmla="*/ 967365 w 1086416"/>
              <a:gd name="connsiteY5" fmla="*/ 714292 h 714292"/>
              <a:gd name="connsiteX6" fmla="*/ 119051 w 1086416"/>
              <a:gd name="connsiteY6" fmla="*/ 714292 h 714292"/>
              <a:gd name="connsiteX7" fmla="*/ 0 w 1086416"/>
              <a:gd name="connsiteY7" fmla="*/ 595241 h 714292"/>
              <a:gd name="connsiteX8" fmla="*/ 0 w 1086416"/>
              <a:gd name="connsiteY8" fmla="*/ 119051 h 714292"/>
              <a:gd name="connsiteX0-1" fmla="*/ 0 w 1086416"/>
              <a:gd name="connsiteY0-2" fmla="*/ 595241 h 714292"/>
              <a:gd name="connsiteX1-3" fmla="*/ 119051 w 1086416"/>
              <a:gd name="connsiteY1-4" fmla="*/ 0 h 714292"/>
              <a:gd name="connsiteX2-5" fmla="*/ 967365 w 1086416"/>
              <a:gd name="connsiteY2-6" fmla="*/ 0 h 714292"/>
              <a:gd name="connsiteX3-7" fmla="*/ 1086416 w 1086416"/>
              <a:gd name="connsiteY3-8" fmla="*/ 119051 h 714292"/>
              <a:gd name="connsiteX4-9" fmla="*/ 1086416 w 1086416"/>
              <a:gd name="connsiteY4-10" fmla="*/ 595241 h 714292"/>
              <a:gd name="connsiteX5-11" fmla="*/ 967365 w 1086416"/>
              <a:gd name="connsiteY5-12" fmla="*/ 714292 h 714292"/>
              <a:gd name="connsiteX6-13" fmla="*/ 119051 w 1086416"/>
              <a:gd name="connsiteY6-14" fmla="*/ 714292 h 714292"/>
              <a:gd name="connsiteX7-15" fmla="*/ 0 w 1086416"/>
              <a:gd name="connsiteY7-16" fmla="*/ 595241 h 714292"/>
              <a:gd name="connsiteX0-17" fmla="*/ 0 w 2987643"/>
              <a:gd name="connsiteY0-18" fmla="*/ 2080009 h 2082206"/>
              <a:gd name="connsiteX1-19" fmla="*/ 2020278 w 2987643"/>
              <a:gd name="connsiteY1-20" fmla="*/ 0 h 2082206"/>
              <a:gd name="connsiteX2-21" fmla="*/ 2868592 w 2987643"/>
              <a:gd name="connsiteY2-22" fmla="*/ 0 h 2082206"/>
              <a:gd name="connsiteX3-23" fmla="*/ 2987643 w 2987643"/>
              <a:gd name="connsiteY3-24" fmla="*/ 119051 h 2082206"/>
              <a:gd name="connsiteX4-25" fmla="*/ 2987643 w 2987643"/>
              <a:gd name="connsiteY4-26" fmla="*/ 595241 h 2082206"/>
              <a:gd name="connsiteX5-27" fmla="*/ 2868592 w 2987643"/>
              <a:gd name="connsiteY5-28" fmla="*/ 714292 h 2082206"/>
              <a:gd name="connsiteX6-29" fmla="*/ 2020278 w 2987643"/>
              <a:gd name="connsiteY6-30" fmla="*/ 714292 h 2082206"/>
              <a:gd name="connsiteX7-31" fmla="*/ 0 w 2987643"/>
              <a:gd name="connsiteY7-32" fmla="*/ 2080009 h 2082206"/>
              <a:gd name="connsiteX0-33" fmla="*/ 0 w 2951429"/>
              <a:gd name="connsiteY0-34" fmla="*/ 1210876 h 1216223"/>
              <a:gd name="connsiteX1-35" fmla="*/ 1984064 w 2951429"/>
              <a:gd name="connsiteY1-36" fmla="*/ 0 h 1216223"/>
              <a:gd name="connsiteX2-37" fmla="*/ 2832378 w 2951429"/>
              <a:gd name="connsiteY2-38" fmla="*/ 0 h 1216223"/>
              <a:gd name="connsiteX3-39" fmla="*/ 2951429 w 2951429"/>
              <a:gd name="connsiteY3-40" fmla="*/ 119051 h 1216223"/>
              <a:gd name="connsiteX4-41" fmla="*/ 2951429 w 2951429"/>
              <a:gd name="connsiteY4-42" fmla="*/ 595241 h 1216223"/>
              <a:gd name="connsiteX5-43" fmla="*/ 2832378 w 2951429"/>
              <a:gd name="connsiteY5-44" fmla="*/ 714292 h 1216223"/>
              <a:gd name="connsiteX6-45" fmla="*/ 1984064 w 2951429"/>
              <a:gd name="connsiteY6-46" fmla="*/ 714292 h 1216223"/>
              <a:gd name="connsiteX7-47" fmla="*/ 0 w 2951429"/>
              <a:gd name="connsiteY7-48" fmla="*/ 1210876 h 1216223"/>
              <a:gd name="connsiteX0-49" fmla="*/ 0 w 2987643"/>
              <a:gd name="connsiteY0-50" fmla="*/ 1219930 h 1225198"/>
              <a:gd name="connsiteX1-51" fmla="*/ 2020278 w 2987643"/>
              <a:gd name="connsiteY1-52" fmla="*/ 0 h 1225198"/>
              <a:gd name="connsiteX2-53" fmla="*/ 2868592 w 2987643"/>
              <a:gd name="connsiteY2-54" fmla="*/ 0 h 1225198"/>
              <a:gd name="connsiteX3-55" fmla="*/ 2987643 w 2987643"/>
              <a:gd name="connsiteY3-56" fmla="*/ 119051 h 1225198"/>
              <a:gd name="connsiteX4-57" fmla="*/ 2987643 w 2987643"/>
              <a:gd name="connsiteY4-58" fmla="*/ 595241 h 1225198"/>
              <a:gd name="connsiteX5-59" fmla="*/ 2868592 w 2987643"/>
              <a:gd name="connsiteY5-60" fmla="*/ 714292 h 1225198"/>
              <a:gd name="connsiteX6-61" fmla="*/ 2020278 w 2987643"/>
              <a:gd name="connsiteY6-62" fmla="*/ 714292 h 1225198"/>
              <a:gd name="connsiteX7-63" fmla="*/ 0 w 2987643"/>
              <a:gd name="connsiteY7-64" fmla="*/ 1219930 h 1225198"/>
              <a:gd name="connsiteX0-65" fmla="*/ 0 w 2987643"/>
              <a:gd name="connsiteY0-66" fmla="*/ 1219930 h 1219940"/>
              <a:gd name="connsiteX1-67" fmla="*/ 2020278 w 2987643"/>
              <a:gd name="connsiteY1-68" fmla="*/ 0 h 1219940"/>
              <a:gd name="connsiteX2-69" fmla="*/ 2868592 w 2987643"/>
              <a:gd name="connsiteY2-70" fmla="*/ 0 h 1219940"/>
              <a:gd name="connsiteX3-71" fmla="*/ 2987643 w 2987643"/>
              <a:gd name="connsiteY3-72" fmla="*/ 119051 h 1219940"/>
              <a:gd name="connsiteX4-73" fmla="*/ 2987643 w 2987643"/>
              <a:gd name="connsiteY4-74" fmla="*/ 595241 h 1219940"/>
              <a:gd name="connsiteX5-75" fmla="*/ 2868592 w 2987643"/>
              <a:gd name="connsiteY5-76" fmla="*/ 714292 h 1219940"/>
              <a:gd name="connsiteX6-77" fmla="*/ 2020278 w 2987643"/>
              <a:gd name="connsiteY6-78" fmla="*/ 714292 h 1219940"/>
              <a:gd name="connsiteX7-79" fmla="*/ 0 w 2987643"/>
              <a:gd name="connsiteY7-80" fmla="*/ 1219930 h 1219940"/>
              <a:gd name="connsiteX0-81" fmla="*/ 0 w 2987643"/>
              <a:gd name="connsiteY0-82" fmla="*/ 1265173 h 1265182"/>
              <a:gd name="connsiteX1-83" fmla="*/ 2020278 w 2987643"/>
              <a:gd name="connsiteY1-84" fmla="*/ 0 h 1265182"/>
              <a:gd name="connsiteX2-85" fmla="*/ 2868592 w 2987643"/>
              <a:gd name="connsiteY2-86" fmla="*/ 0 h 1265182"/>
              <a:gd name="connsiteX3-87" fmla="*/ 2987643 w 2987643"/>
              <a:gd name="connsiteY3-88" fmla="*/ 119051 h 1265182"/>
              <a:gd name="connsiteX4-89" fmla="*/ 2987643 w 2987643"/>
              <a:gd name="connsiteY4-90" fmla="*/ 595241 h 1265182"/>
              <a:gd name="connsiteX5-91" fmla="*/ 2868592 w 2987643"/>
              <a:gd name="connsiteY5-92" fmla="*/ 714292 h 1265182"/>
              <a:gd name="connsiteX6-93" fmla="*/ 2020278 w 2987643"/>
              <a:gd name="connsiteY6-94" fmla="*/ 714292 h 1265182"/>
              <a:gd name="connsiteX7-95" fmla="*/ 0 w 2987643"/>
              <a:gd name="connsiteY7-96" fmla="*/ 1265173 h 1265182"/>
              <a:gd name="connsiteX0-97" fmla="*/ 0 w 2973355"/>
              <a:gd name="connsiteY0-98" fmla="*/ 1388998 h 1389006"/>
              <a:gd name="connsiteX1-99" fmla="*/ 2005990 w 2973355"/>
              <a:gd name="connsiteY1-100" fmla="*/ 0 h 1389006"/>
              <a:gd name="connsiteX2-101" fmla="*/ 2854304 w 2973355"/>
              <a:gd name="connsiteY2-102" fmla="*/ 0 h 1389006"/>
              <a:gd name="connsiteX3-103" fmla="*/ 2973355 w 2973355"/>
              <a:gd name="connsiteY3-104" fmla="*/ 119051 h 1389006"/>
              <a:gd name="connsiteX4-105" fmla="*/ 2973355 w 2973355"/>
              <a:gd name="connsiteY4-106" fmla="*/ 595241 h 1389006"/>
              <a:gd name="connsiteX5-107" fmla="*/ 2854304 w 2973355"/>
              <a:gd name="connsiteY5-108" fmla="*/ 714292 h 1389006"/>
              <a:gd name="connsiteX6-109" fmla="*/ 2005990 w 2973355"/>
              <a:gd name="connsiteY6-110" fmla="*/ 714292 h 1389006"/>
              <a:gd name="connsiteX7-111" fmla="*/ 0 w 2973355"/>
              <a:gd name="connsiteY7-112" fmla="*/ 1388998 h 1389006"/>
              <a:gd name="connsiteX0-113" fmla="*/ 0 w 2951923"/>
              <a:gd name="connsiteY0-114" fmla="*/ 1272317 h 1272326"/>
              <a:gd name="connsiteX1-115" fmla="*/ 1984558 w 2951923"/>
              <a:gd name="connsiteY1-116" fmla="*/ 0 h 1272326"/>
              <a:gd name="connsiteX2-117" fmla="*/ 2832872 w 2951923"/>
              <a:gd name="connsiteY2-118" fmla="*/ 0 h 1272326"/>
              <a:gd name="connsiteX3-119" fmla="*/ 2951923 w 2951923"/>
              <a:gd name="connsiteY3-120" fmla="*/ 119051 h 1272326"/>
              <a:gd name="connsiteX4-121" fmla="*/ 2951923 w 2951923"/>
              <a:gd name="connsiteY4-122" fmla="*/ 595241 h 1272326"/>
              <a:gd name="connsiteX5-123" fmla="*/ 2832872 w 2951923"/>
              <a:gd name="connsiteY5-124" fmla="*/ 714292 h 1272326"/>
              <a:gd name="connsiteX6-125" fmla="*/ 1984558 w 2951923"/>
              <a:gd name="connsiteY6-126" fmla="*/ 714292 h 1272326"/>
              <a:gd name="connsiteX7-127" fmla="*/ 0 w 2951923"/>
              <a:gd name="connsiteY7-128" fmla="*/ 1272317 h 1272326"/>
              <a:gd name="connsiteX0-129" fmla="*/ 0 w 2961448"/>
              <a:gd name="connsiteY0-130" fmla="*/ 1260410 h 1260419"/>
              <a:gd name="connsiteX1-131" fmla="*/ 1994083 w 2961448"/>
              <a:gd name="connsiteY1-132" fmla="*/ 0 h 1260419"/>
              <a:gd name="connsiteX2-133" fmla="*/ 2842397 w 2961448"/>
              <a:gd name="connsiteY2-134" fmla="*/ 0 h 1260419"/>
              <a:gd name="connsiteX3-135" fmla="*/ 2961448 w 2961448"/>
              <a:gd name="connsiteY3-136" fmla="*/ 119051 h 1260419"/>
              <a:gd name="connsiteX4-137" fmla="*/ 2961448 w 2961448"/>
              <a:gd name="connsiteY4-138" fmla="*/ 595241 h 1260419"/>
              <a:gd name="connsiteX5-139" fmla="*/ 2842397 w 2961448"/>
              <a:gd name="connsiteY5-140" fmla="*/ 714292 h 1260419"/>
              <a:gd name="connsiteX6-141" fmla="*/ 1994083 w 2961448"/>
              <a:gd name="connsiteY6-142" fmla="*/ 714292 h 1260419"/>
              <a:gd name="connsiteX7-143" fmla="*/ 0 w 2961448"/>
              <a:gd name="connsiteY7-144" fmla="*/ 1260410 h 1260419"/>
              <a:gd name="connsiteX0-145" fmla="*/ 0 w 2959067"/>
              <a:gd name="connsiteY0-146" fmla="*/ 1274698 h 1274707"/>
              <a:gd name="connsiteX1-147" fmla="*/ 1991702 w 2959067"/>
              <a:gd name="connsiteY1-148" fmla="*/ 0 h 1274707"/>
              <a:gd name="connsiteX2-149" fmla="*/ 2840016 w 2959067"/>
              <a:gd name="connsiteY2-150" fmla="*/ 0 h 1274707"/>
              <a:gd name="connsiteX3-151" fmla="*/ 2959067 w 2959067"/>
              <a:gd name="connsiteY3-152" fmla="*/ 119051 h 1274707"/>
              <a:gd name="connsiteX4-153" fmla="*/ 2959067 w 2959067"/>
              <a:gd name="connsiteY4-154" fmla="*/ 595241 h 1274707"/>
              <a:gd name="connsiteX5-155" fmla="*/ 2840016 w 2959067"/>
              <a:gd name="connsiteY5-156" fmla="*/ 714292 h 1274707"/>
              <a:gd name="connsiteX6-157" fmla="*/ 1991702 w 2959067"/>
              <a:gd name="connsiteY6-158" fmla="*/ 714292 h 1274707"/>
              <a:gd name="connsiteX7-159" fmla="*/ 0 w 2959067"/>
              <a:gd name="connsiteY7-160" fmla="*/ 1274698 h 1274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959067" h="1274707">
                <a:moveTo>
                  <a:pt x="0" y="1274698"/>
                </a:moveTo>
                <a:cubicBezTo>
                  <a:pt x="0" y="1278004"/>
                  <a:pt x="1318276" y="406643"/>
                  <a:pt x="1991702" y="0"/>
                </a:cubicBezTo>
                <a:lnTo>
                  <a:pt x="2840016" y="0"/>
                </a:lnTo>
                <a:cubicBezTo>
                  <a:pt x="2905766" y="0"/>
                  <a:pt x="2959067" y="53301"/>
                  <a:pt x="2959067" y="119051"/>
                </a:cubicBezTo>
                <a:lnTo>
                  <a:pt x="2959067" y="595241"/>
                </a:lnTo>
                <a:cubicBezTo>
                  <a:pt x="2959067" y="660991"/>
                  <a:pt x="2905766" y="714292"/>
                  <a:pt x="2840016" y="714292"/>
                </a:cubicBezTo>
                <a:lnTo>
                  <a:pt x="1991702" y="714292"/>
                </a:lnTo>
                <a:cubicBezTo>
                  <a:pt x="1925952" y="714292"/>
                  <a:pt x="0" y="1271392"/>
                  <a:pt x="0" y="1274698"/>
                </a:cubicBezTo>
                <a:close/>
              </a:path>
            </a:pathLst>
          </a:custGeom>
          <a:solidFill>
            <a:srgbClr val="870411">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endParaRPr>
          </a:p>
        </p:txBody>
      </p:sp>
      <p:sp>
        <p:nvSpPr>
          <p:cNvPr id="59" name="任意多边形: 形状 15"/>
          <p:cNvSpPr/>
          <p:nvPr>
            <p:custDataLst>
              <p:tags r:id="rId7"/>
            </p:custDataLst>
          </p:nvPr>
        </p:nvSpPr>
        <p:spPr>
          <a:xfrm>
            <a:off x="4491927" y="3463527"/>
            <a:ext cx="505803" cy="505803"/>
          </a:xfrm>
          <a:custGeom>
            <a:avLst/>
            <a:gdLst>
              <a:gd name="connsiteX0" fmla="*/ 263520 w 527808"/>
              <a:gd name="connsiteY0" fmla="*/ 527425 h 527808"/>
              <a:gd name="connsiteX1" fmla="*/ -384 w 527808"/>
              <a:gd name="connsiteY1" fmla="*/ 263520 h 527808"/>
              <a:gd name="connsiteX2" fmla="*/ 263520 w 527808"/>
              <a:gd name="connsiteY2" fmla="*/ -384 h 527808"/>
              <a:gd name="connsiteX3" fmla="*/ 527425 w 527808"/>
              <a:gd name="connsiteY3" fmla="*/ 263520 h 527808"/>
              <a:gd name="connsiteX4" fmla="*/ 263520 w 527808"/>
              <a:gd name="connsiteY4" fmla="*/ 527425 h 527808"/>
              <a:gd name="connsiteX5" fmla="*/ 241528 w 527808"/>
              <a:gd name="connsiteY5" fmla="*/ 393648 h 527808"/>
              <a:gd name="connsiteX6" fmla="*/ 241528 w 527808"/>
              <a:gd name="connsiteY6" fmla="*/ 417464 h 527808"/>
              <a:gd name="connsiteX7" fmla="*/ 263520 w 527808"/>
              <a:gd name="connsiteY7" fmla="*/ 439456 h 527808"/>
              <a:gd name="connsiteX8" fmla="*/ 285512 w 527808"/>
              <a:gd name="connsiteY8" fmla="*/ 417464 h 527808"/>
              <a:gd name="connsiteX9" fmla="*/ 285512 w 527808"/>
              <a:gd name="connsiteY9" fmla="*/ 393648 h 527808"/>
              <a:gd name="connsiteX10" fmla="*/ 393648 w 527808"/>
              <a:gd name="connsiteY10" fmla="*/ 285512 h 527808"/>
              <a:gd name="connsiteX11" fmla="*/ 417464 w 527808"/>
              <a:gd name="connsiteY11" fmla="*/ 285512 h 527808"/>
              <a:gd name="connsiteX12" fmla="*/ 439456 w 527808"/>
              <a:gd name="connsiteY12" fmla="*/ 263520 h 527808"/>
              <a:gd name="connsiteX13" fmla="*/ 417464 w 527808"/>
              <a:gd name="connsiteY13" fmla="*/ 241528 h 527808"/>
              <a:gd name="connsiteX14" fmla="*/ 393648 w 527808"/>
              <a:gd name="connsiteY14" fmla="*/ 241528 h 527808"/>
              <a:gd name="connsiteX15" fmla="*/ 285512 w 527808"/>
              <a:gd name="connsiteY15" fmla="*/ 133393 h 527808"/>
              <a:gd name="connsiteX16" fmla="*/ 285512 w 527808"/>
              <a:gd name="connsiteY16" fmla="*/ 109576 h 527808"/>
              <a:gd name="connsiteX17" fmla="*/ 263520 w 527808"/>
              <a:gd name="connsiteY17" fmla="*/ 87584 h 527808"/>
              <a:gd name="connsiteX18" fmla="*/ 241528 w 527808"/>
              <a:gd name="connsiteY18" fmla="*/ 109576 h 527808"/>
              <a:gd name="connsiteX19" fmla="*/ 241528 w 527808"/>
              <a:gd name="connsiteY19" fmla="*/ 133393 h 527808"/>
              <a:gd name="connsiteX20" fmla="*/ 133393 w 527808"/>
              <a:gd name="connsiteY20" fmla="*/ 241528 h 527808"/>
              <a:gd name="connsiteX21" fmla="*/ 109576 w 527808"/>
              <a:gd name="connsiteY21" fmla="*/ 241528 h 527808"/>
              <a:gd name="connsiteX22" fmla="*/ 87584 w 527808"/>
              <a:gd name="connsiteY22" fmla="*/ 263520 h 527808"/>
              <a:gd name="connsiteX23" fmla="*/ 109576 w 527808"/>
              <a:gd name="connsiteY23" fmla="*/ 285512 h 527808"/>
              <a:gd name="connsiteX24" fmla="*/ 133393 w 527808"/>
              <a:gd name="connsiteY24" fmla="*/ 285512 h 527808"/>
              <a:gd name="connsiteX25" fmla="*/ 241528 w 527808"/>
              <a:gd name="connsiteY25" fmla="*/ 393648 h 527808"/>
              <a:gd name="connsiteX26" fmla="*/ 263520 w 527808"/>
              <a:gd name="connsiteY26" fmla="*/ 362484 h 527808"/>
              <a:gd name="connsiteX27" fmla="*/ 164556 w 527808"/>
              <a:gd name="connsiteY27" fmla="*/ 263520 h 527808"/>
              <a:gd name="connsiteX28" fmla="*/ 263520 w 527808"/>
              <a:gd name="connsiteY28" fmla="*/ 164556 h 527808"/>
              <a:gd name="connsiteX29" fmla="*/ 362484 w 527808"/>
              <a:gd name="connsiteY29" fmla="*/ 263520 h 527808"/>
              <a:gd name="connsiteX30" fmla="*/ 263520 w 527808"/>
              <a:gd name="connsiteY30" fmla="*/ 362484 h 527808"/>
              <a:gd name="connsiteX31" fmla="*/ 263520 w 527808"/>
              <a:gd name="connsiteY31" fmla="*/ 318500 h 527808"/>
              <a:gd name="connsiteX32" fmla="*/ 318500 w 527808"/>
              <a:gd name="connsiteY32" fmla="*/ 263520 h 527808"/>
              <a:gd name="connsiteX33" fmla="*/ 263520 w 527808"/>
              <a:gd name="connsiteY33" fmla="*/ 208540 h 527808"/>
              <a:gd name="connsiteX34" fmla="*/ 208540 w 527808"/>
              <a:gd name="connsiteY34" fmla="*/ 263520 h 527808"/>
              <a:gd name="connsiteX35" fmla="*/ 263520 w 527808"/>
              <a:gd name="connsiteY35" fmla="*/ 318500 h 52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7808" h="527808">
                <a:moveTo>
                  <a:pt x="263520" y="527425"/>
                </a:moveTo>
                <a:cubicBezTo>
                  <a:pt x="117770" y="527425"/>
                  <a:pt x="-384" y="409270"/>
                  <a:pt x="-384" y="263520"/>
                </a:cubicBezTo>
                <a:cubicBezTo>
                  <a:pt x="-384" y="117770"/>
                  <a:pt x="117770" y="-384"/>
                  <a:pt x="263520" y="-384"/>
                </a:cubicBezTo>
                <a:cubicBezTo>
                  <a:pt x="409270" y="-384"/>
                  <a:pt x="527425" y="117770"/>
                  <a:pt x="527425" y="263520"/>
                </a:cubicBezTo>
                <a:cubicBezTo>
                  <a:pt x="527425" y="409270"/>
                  <a:pt x="409270" y="527425"/>
                  <a:pt x="263520" y="527425"/>
                </a:cubicBezTo>
                <a:moveTo>
                  <a:pt x="241528" y="393648"/>
                </a:moveTo>
                <a:lnTo>
                  <a:pt x="241528" y="417464"/>
                </a:lnTo>
                <a:cubicBezTo>
                  <a:pt x="241528" y="429610"/>
                  <a:pt x="251374" y="439456"/>
                  <a:pt x="263520" y="439456"/>
                </a:cubicBezTo>
                <a:cubicBezTo>
                  <a:pt x="275666" y="439456"/>
                  <a:pt x="285512" y="429610"/>
                  <a:pt x="285512" y="417464"/>
                </a:cubicBezTo>
                <a:lnTo>
                  <a:pt x="285512" y="393648"/>
                </a:lnTo>
                <a:cubicBezTo>
                  <a:pt x="340767" y="384378"/>
                  <a:pt x="384378" y="340767"/>
                  <a:pt x="393648" y="285512"/>
                </a:cubicBezTo>
                <a:lnTo>
                  <a:pt x="417464" y="285512"/>
                </a:lnTo>
                <a:cubicBezTo>
                  <a:pt x="429610" y="285512"/>
                  <a:pt x="439456" y="275666"/>
                  <a:pt x="439456" y="263520"/>
                </a:cubicBezTo>
                <a:cubicBezTo>
                  <a:pt x="439456" y="251374"/>
                  <a:pt x="429610" y="241528"/>
                  <a:pt x="417464" y="241528"/>
                </a:cubicBezTo>
                <a:lnTo>
                  <a:pt x="393648" y="241528"/>
                </a:lnTo>
                <a:cubicBezTo>
                  <a:pt x="384378" y="186273"/>
                  <a:pt x="340767" y="142662"/>
                  <a:pt x="285512" y="133393"/>
                </a:cubicBezTo>
                <a:lnTo>
                  <a:pt x="285512" y="109576"/>
                </a:lnTo>
                <a:cubicBezTo>
                  <a:pt x="285512" y="97430"/>
                  <a:pt x="275666" y="87584"/>
                  <a:pt x="263520" y="87584"/>
                </a:cubicBezTo>
                <a:cubicBezTo>
                  <a:pt x="251374" y="87584"/>
                  <a:pt x="241528" y="97430"/>
                  <a:pt x="241528" y="109576"/>
                </a:cubicBezTo>
                <a:lnTo>
                  <a:pt x="241528" y="133393"/>
                </a:lnTo>
                <a:cubicBezTo>
                  <a:pt x="186273" y="142662"/>
                  <a:pt x="142662" y="186273"/>
                  <a:pt x="133393" y="241528"/>
                </a:cubicBezTo>
                <a:lnTo>
                  <a:pt x="109576" y="241528"/>
                </a:lnTo>
                <a:cubicBezTo>
                  <a:pt x="97430" y="241528"/>
                  <a:pt x="87584" y="251374"/>
                  <a:pt x="87584" y="263520"/>
                </a:cubicBezTo>
                <a:cubicBezTo>
                  <a:pt x="87584" y="275666"/>
                  <a:pt x="97430" y="285512"/>
                  <a:pt x="109576" y="285512"/>
                </a:cubicBezTo>
                <a:lnTo>
                  <a:pt x="133393" y="285512"/>
                </a:lnTo>
                <a:cubicBezTo>
                  <a:pt x="142662" y="340767"/>
                  <a:pt x="186273" y="384378"/>
                  <a:pt x="241528" y="393648"/>
                </a:cubicBezTo>
                <a:moveTo>
                  <a:pt x="263520" y="362484"/>
                </a:moveTo>
                <a:cubicBezTo>
                  <a:pt x="208864" y="362484"/>
                  <a:pt x="164556" y="318177"/>
                  <a:pt x="164556" y="263520"/>
                </a:cubicBezTo>
                <a:cubicBezTo>
                  <a:pt x="164556" y="208864"/>
                  <a:pt x="208864" y="164556"/>
                  <a:pt x="263520" y="164556"/>
                </a:cubicBezTo>
                <a:cubicBezTo>
                  <a:pt x="318177" y="164556"/>
                  <a:pt x="362484" y="208864"/>
                  <a:pt x="362484" y="263520"/>
                </a:cubicBezTo>
                <a:cubicBezTo>
                  <a:pt x="362484" y="318177"/>
                  <a:pt x="318177" y="362484"/>
                  <a:pt x="263520" y="362484"/>
                </a:cubicBezTo>
                <a:moveTo>
                  <a:pt x="263520" y="318500"/>
                </a:moveTo>
                <a:cubicBezTo>
                  <a:pt x="293885" y="318500"/>
                  <a:pt x="318500" y="293885"/>
                  <a:pt x="318500" y="263520"/>
                </a:cubicBezTo>
                <a:cubicBezTo>
                  <a:pt x="318500" y="233155"/>
                  <a:pt x="293885" y="208540"/>
                  <a:pt x="263520" y="208540"/>
                </a:cubicBezTo>
                <a:cubicBezTo>
                  <a:pt x="233155" y="208540"/>
                  <a:pt x="208540" y="233155"/>
                  <a:pt x="208540" y="263520"/>
                </a:cubicBezTo>
                <a:cubicBezTo>
                  <a:pt x="208540" y="293885"/>
                  <a:pt x="233155" y="318500"/>
                  <a:pt x="263520" y="318500"/>
                </a:cubicBezTo>
              </a:path>
            </a:pathLst>
          </a:custGeom>
          <a:solidFill>
            <a:srgbClr val="FFFFFF"/>
          </a:solidFill>
          <a:ln w="682" cap="flat">
            <a:noFill/>
            <a:prstDash val="solid"/>
            <a:miter/>
          </a:ln>
        </p:spPr>
        <p:txBody>
          <a:bodyPr rtlCol="0" anchor="ctr"/>
          <a:lstStyle/>
          <a:p>
            <a:endParaRPr lang="zh-CN" altLang="en-US"/>
          </a:p>
        </p:txBody>
      </p:sp>
      <p:sp>
        <p:nvSpPr>
          <p:cNvPr id="61" name="任意多边形: 形状 16"/>
          <p:cNvSpPr/>
          <p:nvPr>
            <p:custDataLst>
              <p:tags r:id="rId8"/>
            </p:custDataLst>
          </p:nvPr>
        </p:nvSpPr>
        <p:spPr>
          <a:xfrm flipH="1">
            <a:off x="4485841" y="5495532"/>
            <a:ext cx="505803" cy="505803"/>
          </a:xfrm>
          <a:custGeom>
            <a:avLst/>
            <a:gdLst>
              <a:gd name="connsiteX0" fmla="*/ 263520 w 527808"/>
              <a:gd name="connsiteY0" fmla="*/ 527425 h 527808"/>
              <a:gd name="connsiteX1" fmla="*/ -384 w 527808"/>
              <a:gd name="connsiteY1" fmla="*/ 263520 h 527808"/>
              <a:gd name="connsiteX2" fmla="*/ 263520 w 527808"/>
              <a:gd name="connsiteY2" fmla="*/ -384 h 527808"/>
              <a:gd name="connsiteX3" fmla="*/ 527425 w 527808"/>
              <a:gd name="connsiteY3" fmla="*/ 263520 h 527808"/>
              <a:gd name="connsiteX4" fmla="*/ 263520 w 527808"/>
              <a:gd name="connsiteY4" fmla="*/ 527425 h 527808"/>
              <a:gd name="connsiteX5" fmla="*/ 145688 w 527808"/>
              <a:gd name="connsiteY5" fmla="*/ 238959 h 527808"/>
              <a:gd name="connsiteX6" fmla="*/ 172516 w 527808"/>
              <a:gd name="connsiteY6" fmla="*/ 372385 h 527808"/>
              <a:gd name="connsiteX7" fmla="*/ 275167 w 527808"/>
              <a:gd name="connsiteY7" fmla="*/ 312392 h 527808"/>
              <a:gd name="connsiteX8" fmla="*/ 294486 w 527808"/>
              <a:gd name="connsiteY8" fmla="*/ 326803 h 527808"/>
              <a:gd name="connsiteX9" fmla="*/ 290214 w 527808"/>
              <a:gd name="connsiteY9" fmla="*/ 366167 h 527808"/>
              <a:gd name="connsiteX10" fmla="*/ 279801 w 527808"/>
              <a:gd name="connsiteY10" fmla="*/ 384404 h 527808"/>
              <a:gd name="connsiteX11" fmla="*/ 290296 w 527808"/>
              <a:gd name="connsiteY11" fmla="*/ 397994 h 527808"/>
              <a:gd name="connsiteX12" fmla="*/ 324091 w 527808"/>
              <a:gd name="connsiteY12" fmla="*/ 402792 h 527808"/>
              <a:gd name="connsiteX13" fmla="*/ 336339 w 527808"/>
              <a:gd name="connsiteY13" fmla="*/ 384862 h 527808"/>
              <a:gd name="connsiteX14" fmla="*/ 341652 w 527808"/>
              <a:gd name="connsiteY14" fmla="*/ 336300 h 527808"/>
              <a:gd name="connsiteX15" fmla="*/ 361344 w 527808"/>
              <a:gd name="connsiteY15" fmla="*/ 314622 h 527808"/>
              <a:gd name="connsiteX16" fmla="*/ 373608 w 527808"/>
              <a:gd name="connsiteY16" fmla="*/ 315794 h 527808"/>
              <a:gd name="connsiteX17" fmla="*/ 405680 w 527808"/>
              <a:gd name="connsiteY17" fmla="*/ 282041 h 527808"/>
              <a:gd name="connsiteX18" fmla="*/ 381890 w 527808"/>
              <a:gd name="connsiteY18" fmla="*/ 239049 h 527808"/>
              <a:gd name="connsiteX19" fmla="*/ 199586 w 527808"/>
              <a:gd name="connsiteY19" fmla="*/ 118938 h 527808"/>
              <a:gd name="connsiteX20" fmla="*/ 145688 w 527808"/>
              <a:gd name="connsiteY20" fmla="*/ 238959 h 527808"/>
              <a:gd name="connsiteX21" fmla="*/ 180302 w 527808"/>
              <a:gd name="connsiteY21" fmla="*/ 335424 h 527808"/>
              <a:gd name="connsiteX22" fmla="*/ 169273 w 527808"/>
              <a:gd name="connsiteY22" fmla="*/ 244901 h 527808"/>
              <a:gd name="connsiteX23" fmla="*/ 199266 w 527808"/>
              <a:gd name="connsiteY23" fmla="*/ 155809 h 527808"/>
              <a:gd name="connsiteX24" fmla="*/ 212282 w 527808"/>
              <a:gd name="connsiteY24" fmla="*/ 251372 h 527808"/>
              <a:gd name="connsiteX25" fmla="*/ 180302 w 527808"/>
              <a:gd name="connsiteY25" fmla="*/ 335424 h 52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7808" h="527808">
                <a:moveTo>
                  <a:pt x="263520" y="527425"/>
                </a:moveTo>
                <a:cubicBezTo>
                  <a:pt x="117770" y="527425"/>
                  <a:pt x="-384" y="409270"/>
                  <a:pt x="-384" y="263520"/>
                </a:cubicBezTo>
                <a:cubicBezTo>
                  <a:pt x="-384" y="117770"/>
                  <a:pt x="117770" y="-384"/>
                  <a:pt x="263520" y="-384"/>
                </a:cubicBezTo>
                <a:cubicBezTo>
                  <a:pt x="409270" y="-384"/>
                  <a:pt x="527425" y="117770"/>
                  <a:pt x="527425" y="263520"/>
                </a:cubicBezTo>
                <a:cubicBezTo>
                  <a:pt x="527425" y="409270"/>
                  <a:pt x="409270" y="527425"/>
                  <a:pt x="263520" y="527425"/>
                </a:cubicBezTo>
                <a:moveTo>
                  <a:pt x="145688" y="238959"/>
                </a:moveTo>
                <a:cubicBezTo>
                  <a:pt x="138480" y="306021"/>
                  <a:pt x="151136" y="368717"/>
                  <a:pt x="172516" y="372385"/>
                </a:cubicBezTo>
                <a:cubicBezTo>
                  <a:pt x="200184" y="376913"/>
                  <a:pt x="200337" y="323365"/>
                  <a:pt x="275167" y="312392"/>
                </a:cubicBezTo>
                <a:cubicBezTo>
                  <a:pt x="286042" y="310752"/>
                  <a:pt x="295398" y="316527"/>
                  <a:pt x="294486" y="326803"/>
                </a:cubicBezTo>
                <a:cubicBezTo>
                  <a:pt x="293790" y="334315"/>
                  <a:pt x="290910" y="358656"/>
                  <a:pt x="290214" y="366167"/>
                </a:cubicBezTo>
                <a:cubicBezTo>
                  <a:pt x="289369" y="373720"/>
                  <a:pt x="280479" y="378012"/>
                  <a:pt x="279801" y="384404"/>
                </a:cubicBezTo>
                <a:cubicBezTo>
                  <a:pt x="279153" y="390311"/>
                  <a:pt x="282659" y="396856"/>
                  <a:pt x="290296" y="397994"/>
                </a:cubicBezTo>
                <a:cubicBezTo>
                  <a:pt x="298080" y="399093"/>
                  <a:pt x="318101" y="401850"/>
                  <a:pt x="324091" y="402792"/>
                </a:cubicBezTo>
                <a:cubicBezTo>
                  <a:pt x="330041" y="403587"/>
                  <a:pt x="335297" y="394058"/>
                  <a:pt x="336339" y="384862"/>
                </a:cubicBezTo>
                <a:cubicBezTo>
                  <a:pt x="337379" y="375664"/>
                  <a:pt x="340367" y="348748"/>
                  <a:pt x="341652" y="336300"/>
                </a:cubicBezTo>
                <a:cubicBezTo>
                  <a:pt x="342862" y="325945"/>
                  <a:pt x="355471" y="331960"/>
                  <a:pt x="361344" y="314622"/>
                </a:cubicBezTo>
                <a:cubicBezTo>
                  <a:pt x="361344" y="314622"/>
                  <a:pt x="370951" y="315391"/>
                  <a:pt x="373608" y="315794"/>
                </a:cubicBezTo>
                <a:cubicBezTo>
                  <a:pt x="389109" y="318329"/>
                  <a:pt x="403862" y="298452"/>
                  <a:pt x="405680" y="282041"/>
                </a:cubicBezTo>
                <a:cubicBezTo>
                  <a:pt x="407498" y="265629"/>
                  <a:pt x="397242" y="241623"/>
                  <a:pt x="381890" y="239049"/>
                </a:cubicBezTo>
                <a:cubicBezTo>
                  <a:pt x="203256" y="209360"/>
                  <a:pt x="236091" y="124921"/>
                  <a:pt x="199586" y="118938"/>
                </a:cubicBezTo>
                <a:cubicBezTo>
                  <a:pt x="178245" y="115420"/>
                  <a:pt x="152858" y="171748"/>
                  <a:pt x="145688" y="238959"/>
                </a:cubicBezTo>
                <a:moveTo>
                  <a:pt x="180302" y="335424"/>
                </a:moveTo>
                <a:cubicBezTo>
                  <a:pt x="175620" y="334607"/>
                  <a:pt x="163794" y="297009"/>
                  <a:pt x="169273" y="244901"/>
                </a:cubicBezTo>
                <a:cubicBezTo>
                  <a:pt x="174903" y="192753"/>
                  <a:pt x="194586" y="154993"/>
                  <a:pt x="199266" y="155809"/>
                </a:cubicBezTo>
                <a:cubicBezTo>
                  <a:pt x="203947" y="156625"/>
                  <a:pt x="217910" y="199223"/>
                  <a:pt x="212282" y="251372"/>
                </a:cubicBezTo>
                <a:cubicBezTo>
                  <a:pt x="206951" y="303440"/>
                  <a:pt x="185131" y="336200"/>
                  <a:pt x="180302" y="335424"/>
                </a:cubicBezTo>
              </a:path>
            </a:pathLst>
          </a:custGeom>
          <a:solidFill>
            <a:srgbClr val="FFFFFF"/>
          </a:solidFill>
          <a:ln w="682" cap="flat">
            <a:noFill/>
            <a:prstDash val="solid"/>
            <a:miter/>
          </a:ln>
        </p:spPr>
        <p:txBody>
          <a:bodyPr rtlCol="0" anchor="ctr"/>
          <a:lstStyle/>
          <a:p>
            <a:endParaRPr lang="zh-CN" altLang="en-US"/>
          </a:p>
        </p:txBody>
      </p:sp>
      <p:sp>
        <p:nvSpPr>
          <p:cNvPr id="62" name="任意多边形: 形状 17"/>
          <p:cNvSpPr/>
          <p:nvPr>
            <p:custDataLst>
              <p:tags r:id="rId9"/>
            </p:custDataLst>
          </p:nvPr>
        </p:nvSpPr>
        <p:spPr>
          <a:xfrm>
            <a:off x="4485841" y="2462740"/>
            <a:ext cx="505803" cy="505803"/>
          </a:xfrm>
          <a:custGeom>
            <a:avLst/>
            <a:gdLst>
              <a:gd name="connsiteX0" fmla="*/ 263520 w 527808"/>
              <a:gd name="connsiteY0" fmla="*/ 527425 h 527808"/>
              <a:gd name="connsiteX1" fmla="*/ -384 w 527808"/>
              <a:gd name="connsiteY1" fmla="*/ 263520 h 527808"/>
              <a:gd name="connsiteX2" fmla="*/ 263520 w 527808"/>
              <a:gd name="connsiteY2" fmla="*/ -384 h 527808"/>
              <a:gd name="connsiteX3" fmla="*/ 527425 w 527808"/>
              <a:gd name="connsiteY3" fmla="*/ 263520 h 527808"/>
              <a:gd name="connsiteX4" fmla="*/ 263520 w 527808"/>
              <a:gd name="connsiteY4" fmla="*/ 527425 h 527808"/>
              <a:gd name="connsiteX5" fmla="*/ 368267 w 527808"/>
              <a:gd name="connsiteY5" fmla="*/ 133134 h 527808"/>
              <a:gd name="connsiteX6" fmla="*/ 356295 w 527808"/>
              <a:gd name="connsiteY6" fmla="*/ 133134 h 527808"/>
              <a:gd name="connsiteX7" fmla="*/ 116756 w 527808"/>
              <a:gd name="connsiteY7" fmla="*/ 252296 h 527808"/>
              <a:gd name="connsiteX8" fmla="*/ 109576 w 527808"/>
              <a:gd name="connsiteY8" fmla="*/ 261839 h 527808"/>
              <a:gd name="connsiteX9" fmla="*/ 114368 w 527808"/>
              <a:gd name="connsiteY9" fmla="*/ 271381 h 527808"/>
              <a:gd name="connsiteX10" fmla="*/ 171871 w 527808"/>
              <a:gd name="connsiteY10" fmla="*/ 307148 h 527808"/>
              <a:gd name="connsiteX11" fmla="*/ 186246 w 527808"/>
              <a:gd name="connsiteY11" fmla="*/ 304759 h 527808"/>
              <a:gd name="connsiteX12" fmla="*/ 311779 w 527808"/>
              <a:gd name="connsiteY12" fmla="*/ 191639 h 527808"/>
              <a:gd name="connsiteX13" fmla="*/ 314627 w 527808"/>
              <a:gd name="connsiteY13" fmla="*/ 191597 h 527808"/>
              <a:gd name="connsiteX14" fmla="*/ 315270 w 527808"/>
              <a:gd name="connsiteY14" fmla="*/ 192877 h 527808"/>
              <a:gd name="connsiteX15" fmla="*/ 314779 w 527808"/>
              <a:gd name="connsiteY15" fmla="*/ 194222 h 527808"/>
              <a:gd name="connsiteX16" fmla="*/ 202996 w 527808"/>
              <a:gd name="connsiteY16" fmla="*/ 314231 h 527808"/>
              <a:gd name="connsiteX17" fmla="*/ 200622 w 527808"/>
              <a:gd name="connsiteY17" fmla="*/ 321399 h 527808"/>
              <a:gd name="connsiteX18" fmla="*/ 200622 w 527808"/>
              <a:gd name="connsiteY18" fmla="*/ 373834 h 527808"/>
              <a:gd name="connsiteX19" fmla="*/ 207788 w 527808"/>
              <a:gd name="connsiteY19" fmla="*/ 385779 h 527808"/>
              <a:gd name="connsiteX20" fmla="*/ 219762 w 527808"/>
              <a:gd name="connsiteY20" fmla="*/ 383377 h 527808"/>
              <a:gd name="connsiteX21" fmla="*/ 248513 w 527808"/>
              <a:gd name="connsiteY21" fmla="*/ 354762 h 527808"/>
              <a:gd name="connsiteX22" fmla="*/ 306014 w 527808"/>
              <a:gd name="connsiteY22" fmla="*/ 392890 h 527808"/>
              <a:gd name="connsiteX23" fmla="*/ 317988 w 527808"/>
              <a:gd name="connsiteY23" fmla="*/ 395280 h 527808"/>
              <a:gd name="connsiteX24" fmla="*/ 325154 w 527808"/>
              <a:gd name="connsiteY24" fmla="*/ 385737 h 527808"/>
              <a:gd name="connsiteX25" fmla="*/ 373073 w 527808"/>
              <a:gd name="connsiteY25" fmla="*/ 147413 h 527808"/>
              <a:gd name="connsiteX26" fmla="*/ 368267 w 527808"/>
              <a:gd name="connsiteY26" fmla="*/ 133134 h 52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7808" h="527808">
                <a:moveTo>
                  <a:pt x="263520" y="527425"/>
                </a:moveTo>
                <a:cubicBezTo>
                  <a:pt x="117770" y="527425"/>
                  <a:pt x="-384" y="409270"/>
                  <a:pt x="-384" y="263520"/>
                </a:cubicBezTo>
                <a:cubicBezTo>
                  <a:pt x="-384" y="117770"/>
                  <a:pt x="117770" y="-384"/>
                  <a:pt x="263520" y="-384"/>
                </a:cubicBezTo>
                <a:cubicBezTo>
                  <a:pt x="409270" y="-384"/>
                  <a:pt x="527425" y="117770"/>
                  <a:pt x="527425" y="263520"/>
                </a:cubicBezTo>
                <a:cubicBezTo>
                  <a:pt x="527425" y="409270"/>
                  <a:pt x="409270" y="527425"/>
                  <a:pt x="263520" y="527425"/>
                </a:cubicBezTo>
                <a:moveTo>
                  <a:pt x="368267" y="133134"/>
                </a:moveTo>
                <a:cubicBezTo>
                  <a:pt x="363475" y="130745"/>
                  <a:pt x="360142" y="131370"/>
                  <a:pt x="356295" y="133134"/>
                </a:cubicBezTo>
                <a:lnTo>
                  <a:pt x="116756" y="252296"/>
                </a:lnTo>
                <a:cubicBezTo>
                  <a:pt x="112548" y="254699"/>
                  <a:pt x="109576" y="257908"/>
                  <a:pt x="109576" y="261839"/>
                </a:cubicBezTo>
                <a:cubicBezTo>
                  <a:pt x="109576" y="265756"/>
                  <a:pt x="111340" y="269575"/>
                  <a:pt x="114368" y="271381"/>
                </a:cubicBezTo>
                <a:lnTo>
                  <a:pt x="171871" y="307148"/>
                </a:lnTo>
                <a:cubicBezTo>
                  <a:pt x="176648" y="309523"/>
                  <a:pt x="181454" y="309523"/>
                  <a:pt x="186246" y="304759"/>
                </a:cubicBezTo>
                <a:lnTo>
                  <a:pt x="311779" y="191639"/>
                </a:lnTo>
                <a:cubicBezTo>
                  <a:pt x="312584" y="190915"/>
                  <a:pt x="313799" y="190898"/>
                  <a:pt x="314627" y="191597"/>
                </a:cubicBezTo>
                <a:cubicBezTo>
                  <a:pt x="315008" y="191917"/>
                  <a:pt x="315241" y="192379"/>
                  <a:pt x="315270" y="192877"/>
                </a:cubicBezTo>
                <a:cubicBezTo>
                  <a:pt x="315298" y="193374"/>
                  <a:pt x="315121" y="193861"/>
                  <a:pt x="314779" y="194222"/>
                </a:cubicBezTo>
                <a:lnTo>
                  <a:pt x="202996" y="314231"/>
                </a:lnTo>
                <a:cubicBezTo>
                  <a:pt x="200622" y="316621"/>
                  <a:pt x="200622" y="319010"/>
                  <a:pt x="200622" y="321399"/>
                </a:cubicBezTo>
                <a:lnTo>
                  <a:pt x="200622" y="373834"/>
                </a:lnTo>
                <a:cubicBezTo>
                  <a:pt x="200622" y="378612"/>
                  <a:pt x="202996" y="383377"/>
                  <a:pt x="207788" y="385779"/>
                </a:cubicBezTo>
                <a:cubicBezTo>
                  <a:pt x="212594" y="388141"/>
                  <a:pt x="217372" y="385779"/>
                  <a:pt x="219762" y="383377"/>
                </a:cubicBezTo>
                <a:lnTo>
                  <a:pt x="248513" y="354762"/>
                </a:lnTo>
                <a:lnTo>
                  <a:pt x="306014" y="392890"/>
                </a:lnTo>
                <a:cubicBezTo>
                  <a:pt x="309043" y="395280"/>
                  <a:pt x="315918" y="395821"/>
                  <a:pt x="317988" y="395280"/>
                </a:cubicBezTo>
                <a:cubicBezTo>
                  <a:pt x="320056" y="394738"/>
                  <a:pt x="324224" y="390557"/>
                  <a:pt x="325154" y="385737"/>
                </a:cubicBezTo>
                <a:lnTo>
                  <a:pt x="373073" y="147413"/>
                </a:lnTo>
                <a:cubicBezTo>
                  <a:pt x="374212" y="142163"/>
                  <a:pt x="373073" y="135523"/>
                  <a:pt x="368267" y="133134"/>
                </a:cubicBezTo>
              </a:path>
            </a:pathLst>
          </a:custGeom>
          <a:solidFill>
            <a:srgbClr val="FFFFFF"/>
          </a:solidFill>
          <a:ln w="682" cap="flat">
            <a:noFill/>
            <a:prstDash val="solid"/>
            <a:miter/>
          </a:ln>
        </p:spPr>
        <p:txBody>
          <a:bodyPr rtlCol="0" anchor="ctr"/>
          <a:lstStyle/>
          <a:p>
            <a:endParaRPr lang="zh-CN" altLang="en-US"/>
          </a:p>
        </p:txBody>
      </p:sp>
      <p:sp>
        <p:nvSpPr>
          <p:cNvPr id="63" name="任意多边形: 形状 26"/>
          <p:cNvSpPr/>
          <p:nvPr>
            <p:custDataLst>
              <p:tags r:id="rId10"/>
            </p:custDataLst>
          </p:nvPr>
        </p:nvSpPr>
        <p:spPr>
          <a:xfrm>
            <a:off x="791210" y="3446145"/>
            <a:ext cx="510540" cy="541020"/>
          </a:xfrm>
          <a:custGeom>
            <a:avLst/>
            <a:gdLst>
              <a:gd name="connsiteX0" fmla="*/ 807213 w 914399"/>
              <a:gd name="connsiteY0" fmla="*/ 115 h 848873"/>
              <a:gd name="connsiteX1" fmla="*/ 105083 w 914399"/>
              <a:gd name="connsiteY1" fmla="*/ 115 h 848873"/>
              <a:gd name="connsiteX2" fmla="*/ 114 w 914399"/>
              <a:gd name="connsiteY2" fmla="*/ 105930 h 848873"/>
              <a:gd name="connsiteX3" fmla="*/ 114 w 914399"/>
              <a:gd name="connsiteY3" fmla="*/ 562112 h 848873"/>
              <a:gd name="connsiteX4" fmla="*/ 105083 w 914399"/>
              <a:gd name="connsiteY4" fmla="*/ 667926 h 848873"/>
              <a:gd name="connsiteX5" fmla="*/ 368675 w 914399"/>
              <a:gd name="connsiteY5" fmla="*/ 667926 h 848873"/>
              <a:gd name="connsiteX6" fmla="*/ 368675 w 914399"/>
              <a:gd name="connsiteY6" fmla="*/ 797257 h 848873"/>
              <a:gd name="connsiteX7" fmla="*/ 224049 w 914399"/>
              <a:gd name="connsiteY7" fmla="*/ 797257 h 848873"/>
              <a:gd name="connsiteX8" fmla="*/ 198390 w 914399"/>
              <a:gd name="connsiteY8" fmla="*/ 823121 h 848873"/>
              <a:gd name="connsiteX9" fmla="*/ 224049 w 914399"/>
              <a:gd name="connsiteY9" fmla="*/ 848989 h 848873"/>
              <a:gd name="connsiteX10" fmla="*/ 669586 w 914399"/>
              <a:gd name="connsiteY10" fmla="*/ 848989 h 848873"/>
              <a:gd name="connsiteX11" fmla="*/ 695245 w 914399"/>
              <a:gd name="connsiteY11" fmla="*/ 823121 h 848873"/>
              <a:gd name="connsiteX12" fmla="*/ 669586 w 914399"/>
              <a:gd name="connsiteY12" fmla="*/ 797257 h 848873"/>
              <a:gd name="connsiteX13" fmla="*/ 527295 w 914399"/>
              <a:gd name="connsiteY13" fmla="*/ 797257 h 848873"/>
              <a:gd name="connsiteX14" fmla="*/ 527295 w 914399"/>
              <a:gd name="connsiteY14" fmla="*/ 667926 h 848873"/>
              <a:gd name="connsiteX15" fmla="*/ 809544 w 914399"/>
              <a:gd name="connsiteY15" fmla="*/ 667926 h 848873"/>
              <a:gd name="connsiteX16" fmla="*/ 914514 w 914399"/>
              <a:gd name="connsiteY16" fmla="*/ 562112 h 848873"/>
              <a:gd name="connsiteX17" fmla="*/ 914514 w 914399"/>
              <a:gd name="connsiteY17" fmla="*/ 105930 h 848873"/>
              <a:gd name="connsiteX18" fmla="*/ 807213 w 914399"/>
              <a:gd name="connsiteY18" fmla="*/ 115 h 848873"/>
              <a:gd name="connsiteX19" fmla="*/ 760557 w 914399"/>
              <a:gd name="connsiteY19" fmla="*/ 157662 h 848873"/>
              <a:gd name="connsiteX20" fmla="*/ 760557 w 914399"/>
              <a:gd name="connsiteY20" fmla="*/ 157662 h 848873"/>
              <a:gd name="connsiteX21" fmla="*/ 760557 w 914399"/>
              <a:gd name="connsiteY21" fmla="*/ 160013 h 848873"/>
              <a:gd name="connsiteX22" fmla="*/ 499303 w 914399"/>
              <a:gd name="connsiteY22" fmla="*/ 510381 h 848873"/>
              <a:gd name="connsiteX23" fmla="*/ 492305 w 914399"/>
              <a:gd name="connsiteY23" fmla="*/ 505677 h 848873"/>
              <a:gd name="connsiteX24" fmla="*/ 287030 w 914399"/>
              <a:gd name="connsiteY24" fmla="*/ 355185 h 848873"/>
              <a:gd name="connsiteX25" fmla="*/ 214718 w 914399"/>
              <a:gd name="connsiteY25" fmla="*/ 449242 h 848873"/>
              <a:gd name="connsiteX26" fmla="*/ 182061 w 914399"/>
              <a:gd name="connsiteY26" fmla="*/ 460999 h 848873"/>
              <a:gd name="connsiteX27" fmla="*/ 165733 w 914399"/>
              <a:gd name="connsiteY27" fmla="*/ 425728 h 848873"/>
              <a:gd name="connsiteX28" fmla="*/ 168065 w 914399"/>
              <a:gd name="connsiteY28" fmla="*/ 421024 h 848873"/>
              <a:gd name="connsiteX29" fmla="*/ 266036 w 914399"/>
              <a:gd name="connsiteY29" fmla="*/ 291695 h 848873"/>
              <a:gd name="connsiteX30" fmla="*/ 275368 w 914399"/>
              <a:gd name="connsiteY30" fmla="*/ 279937 h 848873"/>
              <a:gd name="connsiteX31" fmla="*/ 487638 w 914399"/>
              <a:gd name="connsiteY31" fmla="*/ 437485 h 848873"/>
              <a:gd name="connsiteX32" fmla="*/ 718573 w 914399"/>
              <a:gd name="connsiteY32" fmla="*/ 129444 h 848873"/>
              <a:gd name="connsiteX33" fmla="*/ 746561 w 914399"/>
              <a:gd name="connsiteY33" fmla="*/ 124741 h 848873"/>
              <a:gd name="connsiteX34" fmla="*/ 760557 w 914399"/>
              <a:gd name="connsiteY34" fmla="*/ 157662 h 8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399" h="848873">
                <a:moveTo>
                  <a:pt x="807213" y="115"/>
                </a:moveTo>
                <a:lnTo>
                  <a:pt x="105083" y="115"/>
                </a:lnTo>
                <a:cubicBezTo>
                  <a:pt x="46767" y="115"/>
                  <a:pt x="114" y="47143"/>
                  <a:pt x="114" y="105930"/>
                </a:cubicBezTo>
                <a:lnTo>
                  <a:pt x="114" y="562112"/>
                </a:lnTo>
                <a:cubicBezTo>
                  <a:pt x="114" y="620898"/>
                  <a:pt x="46767" y="667926"/>
                  <a:pt x="105083" y="667926"/>
                </a:cubicBezTo>
                <a:lnTo>
                  <a:pt x="368675" y="667926"/>
                </a:lnTo>
                <a:lnTo>
                  <a:pt x="368675" y="797257"/>
                </a:lnTo>
                <a:lnTo>
                  <a:pt x="224049" y="797257"/>
                </a:lnTo>
                <a:cubicBezTo>
                  <a:pt x="210053" y="797257"/>
                  <a:pt x="198390" y="809014"/>
                  <a:pt x="198390" y="823121"/>
                </a:cubicBezTo>
                <a:cubicBezTo>
                  <a:pt x="198390" y="837232"/>
                  <a:pt x="210053" y="848989"/>
                  <a:pt x="224049" y="848989"/>
                </a:cubicBezTo>
                <a:lnTo>
                  <a:pt x="669586" y="848989"/>
                </a:lnTo>
                <a:cubicBezTo>
                  <a:pt x="683582" y="848989"/>
                  <a:pt x="695245" y="837232"/>
                  <a:pt x="695245" y="823121"/>
                </a:cubicBezTo>
                <a:cubicBezTo>
                  <a:pt x="695245" y="809014"/>
                  <a:pt x="683582" y="797257"/>
                  <a:pt x="669586" y="797257"/>
                </a:cubicBezTo>
                <a:lnTo>
                  <a:pt x="527295" y="797257"/>
                </a:lnTo>
                <a:lnTo>
                  <a:pt x="527295" y="667926"/>
                </a:lnTo>
                <a:lnTo>
                  <a:pt x="809544" y="667926"/>
                </a:lnTo>
                <a:cubicBezTo>
                  <a:pt x="867862" y="667926"/>
                  <a:pt x="914514" y="620898"/>
                  <a:pt x="914514" y="562112"/>
                </a:cubicBezTo>
                <a:lnTo>
                  <a:pt x="914514" y="105930"/>
                </a:lnTo>
                <a:cubicBezTo>
                  <a:pt x="912180" y="49495"/>
                  <a:pt x="865528" y="115"/>
                  <a:pt x="807213" y="115"/>
                </a:cubicBezTo>
                <a:moveTo>
                  <a:pt x="760557" y="157662"/>
                </a:moveTo>
                <a:cubicBezTo>
                  <a:pt x="760557" y="157662"/>
                  <a:pt x="760557" y="160013"/>
                  <a:pt x="760557" y="157662"/>
                </a:cubicBezTo>
                <a:lnTo>
                  <a:pt x="760557" y="160013"/>
                </a:lnTo>
                <a:lnTo>
                  <a:pt x="499303" y="510381"/>
                </a:lnTo>
                <a:lnTo>
                  <a:pt x="492305" y="505677"/>
                </a:lnTo>
                <a:lnTo>
                  <a:pt x="287030" y="355185"/>
                </a:lnTo>
                <a:lnTo>
                  <a:pt x="214718" y="449242"/>
                </a:lnTo>
                <a:cubicBezTo>
                  <a:pt x="207721" y="460999"/>
                  <a:pt x="193724" y="465703"/>
                  <a:pt x="182061" y="460999"/>
                </a:cubicBezTo>
                <a:cubicBezTo>
                  <a:pt x="168065" y="456296"/>
                  <a:pt x="161067" y="439835"/>
                  <a:pt x="165733" y="425728"/>
                </a:cubicBezTo>
                <a:cubicBezTo>
                  <a:pt x="165733" y="423378"/>
                  <a:pt x="165733" y="423378"/>
                  <a:pt x="168065" y="421024"/>
                </a:cubicBezTo>
                <a:lnTo>
                  <a:pt x="266036" y="291695"/>
                </a:lnTo>
                <a:lnTo>
                  <a:pt x="275368" y="279937"/>
                </a:lnTo>
                <a:lnTo>
                  <a:pt x="487638" y="437485"/>
                </a:lnTo>
                <a:lnTo>
                  <a:pt x="718573" y="129444"/>
                </a:lnTo>
                <a:cubicBezTo>
                  <a:pt x="725571" y="122390"/>
                  <a:pt x="737233" y="120039"/>
                  <a:pt x="746561" y="124741"/>
                </a:cubicBezTo>
                <a:cubicBezTo>
                  <a:pt x="760557" y="129444"/>
                  <a:pt x="767555" y="143553"/>
                  <a:pt x="760557" y="157662"/>
                </a:cubicBezTo>
              </a:path>
            </a:pathLst>
          </a:custGeom>
          <a:gradFill>
            <a:gsLst>
              <a:gs pos="50000">
                <a:schemeClr val="accent4"/>
              </a:gs>
              <a:gs pos="0">
                <a:schemeClr val="accent4">
                  <a:lumMod val="25000"/>
                  <a:lumOff val="75000"/>
                </a:schemeClr>
              </a:gs>
              <a:gs pos="100000">
                <a:schemeClr val="accent4">
                  <a:lumMod val="85000"/>
                </a:schemeClr>
              </a:gs>
            </a:gsLst>
            <a:lin ang="5400000" scaled="1"/>
          </a:gradFill>
          <a:ln w="32687" cap="flat">
            <a:noFill/>
            <a:prstDash val="solid"/>
            <a:miter/>
          </a:ln>
        </p:spPr>
        <p:txBody>
          <a:bodyPr rtlCol="0" anchor="ctr"/>
          <a:lstStyle/>
          <a:p>
            <a:endParaRPr lang="zh-CN" altLang="en-US" dirty="0">
              <a:solidFill>
                <a:schemeClr val="accent1"/>
              </a:solidFill>
            </a:endParaRPr>
          </a:p>
        </p:txBody>
      </p:sp>
      <p:sp>
        <p:nvSpPr>
          <p:cNvPr id="64" name="矩形 63"/>
          <p:cNvSpPr/>
          <p:nvPr>
            <p:custDataLst>
              <p:tags r:id="rId11"/>
            </p:custDataLst>
          </p:nvPr>
        </p:nvSpPr>
        <p:spPr>
          <a:xfrm>
            <a:off x="4359910" y="1264285"/>
            <a:ext cx="6634480" cy="791210"/>
          </a:xfrm>
          <a:prstGeom prst="rect">
            <a:avLst/>
          </a:prstGeom>
          <a:noFill/>
        </p:spPr>
        <p:txBody>
          <a:bodyPr wrap="square" lIns="0" tIns="0" rIns="0" bIns="0" rtlCol="0" anchor="ctr">
            <a:noAutofit/>
          </a:bodyPr>
          <a:lstStyle/>
          <a:p>
            <a:pPr>
              <a:lnSpc>
                <a:spcPct val="120000"/>
              </a:lnSpc>
            </a:pPr>
            <a:r>
              <a:rPr lang="zh-CN" altLang="en-US" sz="1400" b="1">
                <a:solidFill>
                  <a:srgbClr val="C80014"/>
                </a:solidFill>
                <a:sym typeface="+mn-ea"/>
              </a:rPr>
              <a:t>越南市场情况</a:t>
            </a:r>
            <a:endParaRPr lang="zh-CN" altLang="en-US" sz="1400" b="1">
              <a:solidFill>
                <a:srgbClr val="C80014"/>
              </a:solidFill>
              <a:sym typeface="+mn-ea"/>
            </a:endParaRPr>
          </a:p>
          <a:p>
            <a:pPr>
              <a:lnSpc>
                <a:spcPct val="120000"/>
              </a:lnSpc>
            </a:pPr>
            <a:r>
              <a:rPr lang="en-US" altLang="zh-CN" sz="1400">
                <a:latin typeface="思源黑体 Medium" panose="020B0600000000000000" charset="-122"/>
                <a:ea typeface="思源黑体 Medium" panose="020B0600000000000000" charset="-122"/>
                <a:cs typeface="思源黑体 Medium" panose="020B0600000000000000" charset="-122"/>
                <a:sym typeface="+mn-ea"/>
              </a:rPr>
              <a:t>    越南的机电</a:t>
            </a:r>
            <a:r>
              <a:rPr lang="zh-CN" altLang="zh-CN" sz="1400">
                <a:latin typeface="思源黑体 Medium" panose="020B0600000000000000" charset="-122"/>
                <a:ea typeface="思源黑体 Medium" panose="020B0600000000000000" charset="-122"/>
                <a:cs typeface="思源黑体 Medium" panose="020B0600000000000000" charset="-122"/>
                <a:sym typeface="+mn-ea"/>
              </a:rPr>
              <a:t>产品</a:t>
            </a:r>
            <a:r>
              <a:rPr lang="en-US" altLang="zh-CN" sz="1400">
                <a:latin typeface="思源黑体 Medium" panose="020B0600000000000000" charset="-122"/>
                <a:ea typeface="思源黑体 Medium" panose="020B0600000000000000" charset="-122"/>
                <a:cs typeface="思源黑体 Medium" panose="020B0600000000000000" charset="-122"/>
                <a:sym typeface="+mn-ea"/>
              </a:rPr>
              <a:t>在国内市场上有着巨大的潜力</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a:t>
            </a:r>
            <a:r>
              <a:rPr lang="en-US" altLang="zh-CN" sz="1400">
                <a:latin typeface="思源黑体 Medium" panose="020B0600000000000000" charset="-122"/>
                <a:ea typeface="思源黑体 Medium" panose="020B0600000000000000" charset="-122"/>
                <a:cs typeface="思源黑体 Medium" panose="020B0600000000000000" charset="-122"/>
                <a:sym typeface="+mn-ea"/>
              </a:rPr>
              <a:t>随着越南人民生活水平的提高，对机电</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产品</a:t>
            </a:r>
            <a:r>
              <a:rPr lang="en-US" altLang="zh-CN" sz="1400">
                <a:latin typeface="思源黑体 Medium" panose="020B0600000000000000" charset="-122"/>
                <a:ea typeface="思源黑体 Medium" panose="020B0600000000000000" charset="-122"/>
                <a:cs typeface="思源黑体 Medium" panose="020B0600000000000000" charset="-122"/>
                <a:sym typeface="+mn-ea"/>
              </a:rPr>
              <a:t>的需求不断增加</a:t>
            </a:r>
            <a:r>
              <a:rPr lang="zh-CN" sz="1400">
                <a:latin typeface="思源黑体 Medium" panose="020B0600000000000000" charset="-122"/>
                <a:ea typeface="思源黑体 Medium" panose="020B0600000000000000" charset="-122"/>
                <a:cs typeface="思源黑体 Medium" panose="020B0600000000000000" charset="-122"/>
                <a:sym typeface="+mn-ea"/>
              </a:rPr>
              <a:t>，</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物美价廉、设计新颖、技术适用的</a:t>
            </a:r>
            <a:r>
              <a:rPr lang="en-US" altLang="zh-CN" sz="1400">
                <a:latin typeface="思源黑体 Medium" panose="020B0600000000000000" charset="-122"/>
                <a:ea typeface="思源黑体 Medium" panose="020B0600000000000000" charset="-122"/>
                <a:cs typeface="思源黑体 Medium" panose="020B0600000000000000" charset="-122"/>
                <a:sym typeface="+mn-ea"/>
              </a:rPr>
              <a:t>“</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中国制造</a:t>
            </a:r>
            <a:r>
              <a:rPr lang="en-US" altLang="zh-CN" sz="1400">
                <a:latin typeface="思源黑体 Medium" panose="020B0600000000000000" charset="-122"/>
                <a:ea typeface="思源黑体 Medium" panose="020B0600000000000000" charset="-122"/>
                <a:cs typeface="思源黑体 Medium" panose="020B0600000000000000" charset="-122"/>
                <a:sym typeface="+mn-ea"/>
              </a:rPr>
              <a:t>”</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在越南的需求量不断增加。</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65" name="矩形 64"/>
          <p:cNvSpPr/>
          <p:nvPr>
            <p:custDataLst>
              <p:tags r:id="rId12"/>
            </p:custDataLst>
          </p:nvPr>
        </p:nvSpPr>
        <p:spPr>
          <a:xfrm>
            <a:off x="4328795" y="3380105"/>
            <a:ext cx="6665595" cy="791210"/>
          </a:xfrm>
          <a:prstGeom prst="rect">
            <a:avLst/>
          </a:prstGeom>
          <a:noFill/>
        </p:spPr>
        <p:txBody>
          <a:bodyPr wrap="square" lIns="0" tIns="0" rIns="0" bIns="0" rtlCol="0" anchor="ctr">
            <a:noAutofit/>
          </a:bodyPr>
          <a:lstStyle/>
          <a:p>
            <a:pPr>
              <a:lnSpc>
                <a:spcPct val="120000"/>
              </a:lnSpc>
            </a:pPr>
            <a:r>
              <a:rPr lang="zh-CN" altLang="en-US" sz="1400" b="1">
                <a:solidFill>
                  <a:srgbClr val="C80014"/>
                </a:solidFill>
                <a:sym typeface="+mn-ea"/>
              </a:rPr>
              <a:t>越南市场特点</a:t>
            </a:r>
            <a:endParaRPr lang="zh-CN" altLang="en-US" sz="1400" b="1">
              <a:solidFill>
                <a:srgbClr val="C80014"/>
              </a:solidFill>
              <a:sym typeface="+mn-ea"/>
            </a:endParaRPr>
          </a:p>
          <a:p>
            <a:pPr>
              <a:lnSpc>
                <a:spcPct val="120000"/>
              </a:lnSpc>
            </a:pPr>
            <a:r>
              <a:rPr lang="en-US" altLang="zh-CN" sz="1400">
                <a:latin typeface="思源黑体 Medium" panose="020B0600000000000000" charset="-122"/>
                <a:ea typeface="思源黑体 Medium" panose="020B0600000000000000" charset="-122"/>
                <a:cs typeface="思源黑体 Medium" panose="020B0600000000000000" charset="-122"/>
                <a:sym typeface="+mn-ea"/>
              </a:rPr>
              <a:t>    </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1.庞大的人口红利及市场需求</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a:p>
            <a:pPr>
              <a:lnSpc>
                <a:spcPct val="120000"/>
              </a:lnSpc>
            </a:pPr>
            <a:r>
              <a:rPr lang="en-US" altLang="zh-CN" sz="1400">
                <a:latin typeface="思源黑体 Medium" panose="020B0600000000000000" charset="-122"/>
                <a:ea typeface="思源黑体 Medium" panose="020B0600000000000000" charset="-122"/>
                <a:cs typeface="思源黑体 Medium" panose="020B0600000000000000" charset="-122"/>
                <a:sym typeface="+mn-ea"/>
              </a:rPr>
              <a:t>    </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2.快速增长的贸易规模</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a:p>
            <a:pPr>
              <a:lnSpc>
                <a:spcPct val="120000"/>
              </a:lnSpc>
            </a:pPr>
            <a:r>
              <a:rPr lang="en-US" altLang="zh-CN" sz="1400">
                <a:latin typeface="思源黑体 Medium" panose="020B0600000000000000" charset="-122"/>
                <a:ea typeface="思源黑体 Medium" panose="020B0600000000000000" charset="-122"/>
                <a:cs typeface="思源黑体 Medium" panose="020B0600000000000000" charset="-122"/>
                <a:sym typeface="+mn-ea"/>
              </a:rPr>
              <a:t>    </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3.人均GDP带来无限消费动力</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a:p>
            <a:pPr>
              <a:lnSpc>
                <a:spcPct val="120000"/>
              </a:lnSpc>
            </a:pPr>
            <a:r>
              <a:rPr lang="en-US" altLang="zh-CN" sz="1400">
                <a:latin typeface="思源黑体 Medium" panose="020B0600000000000000" charset="-122"/>
                <a:ea typeface="思源黑体 Medium" panose="020B0600000000000000" charset="-122"/>
                <a:cs typeface="思源黑体 Medium" panose="020B0600000000000000" charset="-122"/>
                <a:sym typeface="+mn-ea"/>
              </a:rPr>
              <a:t>    </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4.政府强有力的政策支持</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a:p>
            <a:pPr>
              <a:lnSpc>
                <a:spcPct val="120000"/>
              </a:lnSpc>
            </a:pPr>
            <a:r>
              <a:rPr lang="en-US" altLang="zh-CN" sz="1400">
                <a:latin typeface="思源黑体 Medium" panose="020B0600000000000000" charset="-122"/>
                <a:ea typeface="思源黑体 Medium" panose="020B0600000000000000" charset="-122"/>
                <a:cs typeface="思源黑体 Medium" panose="020B0600000000000000" charset="-122"/>
                <a:sym typeface="+mn-ea"/>
              </a:rPr>
              <a:t>    </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5.RCEP为两国带来的多重利好</a:t>
            </a:r>
            <a:endParaRPr lang="zh-CN" altLang="en-US" sz="1400" b="1">
              <a:solidFill>
                <a:srgbClr val="C80014"/>
              </a:solidFill>
              <a:sym typeface="+mn-ea"/>
            </a:endParaRPr>
          </a:p>
          <a:p>
            <a:pPr>
              <a:lnSpc>
                <a:spcPct val="120000"/>
              </a:lnSpc>
            </a:pPr>
            <a:r>
              <a:rPr lang="zh-CN" altLang="en-US" sz="1400" b="1">
                <a:solidFill>
                  <a:srgbClr val="C80014"/>
                </a:solidFill>
                <a:sym typeface="+mn-ea"/>
              </a:rPr>
              <a:t>展会意义</a:t>
            </a:r>
            <a:r>
              <a:rPr lang="zh-CN" altLang="en-US" sz="1400" b="1">
                <a:sym typeface="+mn-ea"/>
              </a:rPr>
              <a:t> </a:t>
            </a:r>
            <a:endParaRPr lang="zh-CN" altLang="en-US" sz="1400" b="1"/>
          </a:p>
          <a:p>
            <a:pPr>
              <a:lnSpc>
                <a:spcPct val="120000"/>
              </a:lnSpc>
            </a:pPr>
            <a:r>
              <a:rPr lang="zh-CN" altLang="en-US" sz="1400">
                <a:latin typeface="思源黑体 Medium" panose="020B0600000000000000" charset="-122"/>
                <a:ea typeface="思源黑体 Medium" panose="020B0600000000000000" charset="-122"/>
                <a:cs typeface="思源黑体 Medium" panose="020B0600000000000000" charset="-122"/>
                <a:sym typeface="+mn-ea"/>
              </a:rPr>
              <a:t>    越南机电展不仅为众多中国商品进入越南市场提供良好机会，也为企业推荐新产品、新技术提供了良好的平台。通过这次展会，可以进一步深化中国与越南的经贸合作，推动双方共同发展。</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a:p>
            <a:pPr>
              <a:lnSpc>
                <a:spcPct val="120000"/>
              </a:lnSpc>
            </a:pPr>
            <a:endParaRPr lang="zh-CN" altLang="en-US" sz="1400" b="1">
              <a:solidFill>
                <a:srgbClr val="C80014"/>
              </a:solidFill>
              <a:sym typeface="+mn-ea"/>
            </a:endParaRPr>
          </a:p>
          <a:p>
            <a:pPr>
              <a:lnSpc>
                <a:spcPct val="120000"/>
              </a:lnSpc>
            </a:pP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p:txBody>
      </p:sp>
      <p:sp>
        <p:nvSpPr>
          <p:cNvPr id="69" name="矩形 68"/>
          <p:cNvSpPr/>
          <p:nvPr>
            <p:custDataLst>
              <p:tags r:id="rId13"/>
            </p:custDataLst>
          </p:nvPr>
        </p:nvSpPr>
        <p:spPr>
          <a:xfrm>
            <a:off x="4415790" y="5327650"/>
            <a:ext cx="6578600" cy="791210"/>
          </a:xfrm>
          <a:prstGeom prst="rect">
            <a:avLst/>
          </a:prstGeom>
          <a:noFill/>
        </p:spPr>
        <p:txBody>
          <a:bodyPr wrap="square" lIns="0" tIns="0" rIns="0" bIns="0" rtlCol="0" anchor="ctr">
            <a:noAutofit/>
          </a:bodyPr>
          <a:lstStyle/>
          <a:p>
            <a:pPr>
              <a:lnSpc>
                <a:spcPct val="120000"/>
              </a:lnSpc>
            </a:pPr>
            <a:r>
              <a:rPr lang="zh-CN" altLang="en-US" sz="1400" b="1">
                <a:solidFill>
                  <a:srgbClr val="C80014"/>
                </a:solidFill>
                <a:sym typeface="+mn-ea"/>
              </a:rPr>
              <a:t>预期效果</a:t>
            </a:r>
            <a:endParaRPr lang="zh-CN" altLang="en-US" sz="1400" b="1">
              <a:solidFill>
                <a:srgbClr val="C80014"/>
              </a:solidFill>
              <a:sym typeface="+mn-ea"/>
            </a:endParaRPr>
          </a:p>
          <a:p>
            <a:pPr>
              <a:lnSpc>
                <a:spcPct val="120000"/>
              </a:lnSpc>
            </a:pPr>
            <a:r>
              <a:rPr lang="zh-CN" altLang="en-US" sz="1400">
                <a:latin typeface="思源黑体 Medium" panose="020B0600000000000000" charset="-122"/>
                <a:ea typeface="思源黑体 Medium" panose="020B0600000000000000" charset="-122"/>
                <a:cs typeface="思源黑体 Medium" panose="020B0600000000000000" charset="-122"/>
                <a:sym typeface="+mn-ea"/>
              </a:rPr>
              <a:t>    1.为企业提供“走出去”实地展示、对接、考察的机会，帮助企业开拓越南市场，通过越南辐射东盟。</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a:p>
            <a:pPr>
              <a:lnSpc>
                <a:spcPct val="120000"/>
              </a:lnSpc>
            </a:pPr>
            <a:r>
              <a:rPr lang="en-US" altLang="zh-CN" sz="1400">
                <a:latin typeface="思源黑体 Medium" panose="020B0600000000000000" charset="-122"/>
                <a:ea typeface="思源黑体 Medium" panose="020B0600000000000000" charset="-122"/>
                <a:cs typeface="思源黑体 Medium" panose="020B0600000000000000" charset="-122"/>
                <a:sym typeface="+mn-ea"/>
              </a:rPr>
              <a:t>     </a:t>
            </a:r>
            <a:r>
              <a:rPr lang="zh-CN" altLang="en-US" sz="1400">
                <a:latin typeface="思源黑体 Medium" panose="020B0600000000000000" charset="-122"/>
                <a:ea typeface="思源黑体 Medium" panose="020B0600000000000000" charset="-122"/>
                <a:cs typeface="思源黑体 Medium" panose="020B0600000000000000" charset="-122"/>
                <a:sym typeface="+mn-ea"/>
              </a:rPr>
              <a:t>2.通过为参展企业提供各国共办部门、支持商协会等高端资源和做好精准买家邀请，帮助企业实现“一对一”贸易洽谈对接，争取现场拿到订单。</a:t>
            </a:r>
            <a:endParaRPr lang="zh-CN" altLang="en-US" sz="1400">
              <a:latin typeface="思源黑体 Medium" panose="020B0600000000000000" charset="-122"/>
              <a:ea typeface="思源黑体 Medium" panose="020B0600000000000000" charset="-122"/>
              <a:cs typeface="思源黑体 Medium" panose="020B0600000000000000" charset="-122"/>
              <a:sym typeface="+mn-ea"/>
            </a:endParaRPr>
          </a:p>
          <a:p>
            <a:pPr algn="just">
              <a:lnSpc>
                <a:spcPct val="140000"/>
              </a:lnSpc>
              <a:spcBef>
                <a:spcPct val="0"/>
              </a:spcBef>
              <a:spcAft>
                <a:spcPct val="0"/>
              </a:spcAft>
            </a:pPr>
            <a:endParaRPr lang="zh-CN" altLang="en-US" sz="1400" kern="0">
              <a:solidFill>
                <a:schemeClr val="tx1">
                  <a:lumMod val="85000"/>
                  <a:lumOff val="15000"/>
                </a:schemeClr>
              </a:solidFill>
              <a:latin typeface="+mn-ea"/>
              <a:cs typeface="+mn-ea"/>
            </a:endParaRPr>
          </a:p>
        </p:txBody>
      </p:sp>
      <p:sp>
        <p:nvSpPr>
          <p:cNvPr id="4" name="Freeform 20"/>
          <p:cNvSpPr>
            <a:spLocks noEditPoints="1"/>
          </p:cNvSpPr>
          <p:nvPr>
            <p:custDataLst>
              <p:tags r:id="rId14"/>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 name="PA_库_文本框 18"/>
          <p:cNvSpPr txBox="1"/>
          <p:nvPr>
            <p:custDataLst>
              <p:tags r:id="rId15"/>
            </p:custDataLst>
          </p:nvPr>
        </p:nvSpPr>
        <p:spPr>
          <a:xfrm>
            <a:off x="5440045" y="304800"/>
            <a:ext cx="2016125" cy="583565"/>
          </a:xfrm>
          <a:prstGeom prst="rect">
            <a:avLst/>
          </a:prstGeom>
          <a:noFill/>
        </p:spPr>
        <p:txBody>
          <a:bodyPr vert="horz" wrap="square" rtlCol="0">
            <a:spAutoFit/>
          </a:bodyPr>
          <a:lstStyle/>
          <a:p>
            <a:pPr algn="dist"/>
            <a:r>
              <a:rPr lang="zh-CN" altLang="en-US" sz="3200" b="1" dirty="0">
                <a:solidFill>
                  <a:schemeClr val="bg1"/>
                </a:solidFill>
                <a:cs typeface="+mn-ea"/>
                <a:sym typeface="+mn-lt"/>
              </a:rPr>
              <a:t>预期效果</a:t>
            </a:r>
            <a:endParaRPr lang="zh-CN" altLang="en-US" sz="3200" b="1" dirty="0">
              <a:solidFill>
                <a:schemeClr val="bg1"/>
              </a:solidFill>
              <a:cs typeface="+mn-ea"/>
              <a:sym typeface="+mn-lt"/>
            </a:endParaRPr>
          </a:p>
        </p:txBody>
      </p:sp>
      <p:sp>
        <p:nvSpPr>
          <p:cNvPr id="3" name="PA_库_文本框 18"/>
          <p:cNvSpPr txBox="1"/>
          <p:nvPr>
            <p:custDataLst>
              <p:tags r:id="rId16"/>
            </p:custDataLst>
          </p:nvPr>
        </p:nvSpPr>
        <p:spPr>
          <a:xfrm>
            <a:off x="3479800" y="304800"/>
            <a:ext cx="2016125" cy="583565"/>
          </a:xfrm>
          <a:prstGeom prst="rect">
            <a:avLst/>
          </a:prstGeom>
          <a:noFill/>
        </p:spPr>
        <p:txBody>
          <a:bodyPr vert="horz" wrap="square" rtlCol="0">
            <a:spAutoFit/>
          </a:bodyPr>
          <a:lstStyle/>
          <a:p>
            <a:pPr algn="dist"/>
            <a:r>
              <a:rPr lang="zh-CN" altLang="en-US" sz="3200" b="1" dirty="0">
                <a:solidFill>
                  <a:schemeClr val="bg1"/>
                </a:solidFill>
                <a:cs typeface="+mn-ea"/>
                <a:sym typeface="+mn-lt"/>
              </a:rPr>
              <a:t>展会意义</a:t>
            </a:r>
            <a:endParaRPr lang="zh-CN" altLang="en-US" sz="3200" b="1" dirty="0">
              <a:solidFill>
                <a:schemeClr val="bg1"/>
              </a:solidFill>
              <a:cs typeface="+mn-ea"/>
              <a:sym typeface="+mn-lt"/>
            </a:endParaRPr>
          </a:p>
        </p:txBody>
      </p:sp>
      <p:sp>
        <p:nvSpPr>
          <p:cNvPr id="8" name="椭圆 7"/>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9"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0"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4"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5"/>
          </p:nvPr>
        </p:nvSpPr>
        <p:spPr/>
        <p:txBody>
          <a:bodyPr/>
          <a:lstStyle/>
          <a:p>
            <a:endParaRPr lang="zh-CN" altLang="en-US"/>
          </a:p>
        </p:txBody>
      </p:sp>
      <p:sp>
        <p:nvSpPr>
          <p:cNvPr id="3" name="标题 2"/>
          <p:cNvSpPr>
            <a:spLocks noGrp="1"/>
          </p:cNvSpPr>
          <p:nvPr>
            <p:ph type="title" idx="4"/>
          </p:nvPr>
        </p:nvSpPr>
        <p:spPr/>
        <p:txBody>
          <a:bodyPr/>
          <a:lstStyle/>
          <a:p>
            <a:endParaRPr lang="zh-CN" altLang="en-US"/>
          </a:p>
        </p:txBody>
      </p:sp>
      <p:sp>
        <p:nvSpPr>
          <p:cNvPr id="47" name="矩形: 圆角 46"/>
          <p:cNvSpPr/>
          <p:nvPr/>
        </p:nvSpPr>
        <p:spPr>
          <a:xfrm>
            <a:off x="3631045" y="2133601"/>
            <a:ext cx="8054540" cy="2730499"/>
          </a:xfrm>
          <a:prstGeom prst="roundRect">
            <a:avLst>
              <a:gd name="adj" fmla="val 4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PA_库_文本框 18"/>
          <p:cNvSpPr txBox="1"/>
          <p:nvPr>
            <p:custDataLst>
              <p:tags r:id="rId1"/>
            </p:custDataLst>
          </p:nvPr>
        </p:nvSpPr>
        <p:spPr>
          <a:xfrm>
            <a:off x="5629910" y="2374265"/>
            <a:ext cx="5589270" cy="1568450"/>
          </a:xfrm>
          <a:prstGeom prst="rect">
            <a:avLst/>
          </a:prstGeom>
          <a:noFill/>
        </p:spPr>
        <p:txBody>
          <a:bodyPr vert="horz" wrap="square" rtlCol="0">
            <a:spAutoFit/>
          </a:bodyPr>
          <a:lstStyle/>
          <a:p>
            <a:pPr algn="dist"/>
            <a:r>
              <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农用机械</a:t>
            </a:r>
            <a:r>
              <a:rPr lang="en-US" altLang="zh-CN"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 </a:t>
            </a:r>
            <a:r>
              <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rPr>
              <a:t>食品加工包装机械市场情况</a:t>
            </a:r>
            <a:endParaRPr lang="zh-CN" altLang="en-US" sz="4800" b="1" dirty="0">
              <a:solidFill>
                <a:schemeClr val="tx1">
                  <a:lumMod val="75000"/>
                  <a:lumOff val="25000"/>
                </a:schemeClr>
              </a:solidFill>
              <a:latin typeface="思源黑体 Heavy" panose="020B0A00000000000000" charset="-122"/>
              <a:ea typeface="思源黑体 Heavy" panose="020B0A00000000000000" charset="-122"/>
              <a:cs typeface="+mn-ea"/>
              <a:sym typeface="+mn-lt"/>
            </a:endParaRPr>
          </a:p>
        </p:txBody>
      </p:sp>
      <p:sp>
        <p:nvSpPr>
          <p:cNvPr id="48" name="文本框 47"/>
          <p:cNvSpPr txBox="1"/>
          <p:nvPr/>
        </p:nvSpPr>
        <p:spPr>
          <a:xfrm>
            <a:off x="311879" y="1890717"/>
            <a:ext cx="3135085" cy="3215005"/>
          </a:xfrm>
          <a:prstGeom prst="rect">
            <a:avLst/>
          </a:prstGeom>
          <a:noFill/>
        </p:spPr>
        <p:txBody>
          <a:bodyPr wrap="square" rtlCol="0">
            <a:spAutoFit/>
          </a:bodyPr>
          <a:lstStyle/>
          <a:p>
            <a:pPr algn="ctr"/>
            <a:r>
              <a:rPr lang="en-US" altLang="zh-CN" sz="8800" dirty="0">
                <a:solidFill>
                  <a:schemeClr val="bg2"/>
                </a:solidFill>
                <a:latin typeface="思源黑体 Heavy" panose="020B0A00000000000000" charset="-122"/>
                <a:ea typeface="思源黑体 Heavy" panose="020B0A00000000000000" charset="-122"/>
                <a:cs typeface="+mn-ea"/>
                <a:sym typeface="+mn-lt"/>
              </a:rPr>
              <a:t>PART </a:t>
            </a:r>
            <a:r>
              <a:rPr lang="en-US" altLang="zh-CN" sz="11500" dirty="0">
                <a:solidFill>
                  <a:schemeClr val="bg2"/>
                </a:solidFill>
                <a:latin typeface="思源黑体 Heavy" panose="020B0A00000000000000" charset="-122"/>
                <a:ea typeface="思源黑体 Heavy" panose="020B0A00000000000000" charset="-122"/>
                <a:cs typeface="+mn-ea"/>
                <a:sym typeface="+mn-lt"/>
              </a:rPr>
              <a:t>03</a:t>
            </a:r>
            <a:endParaRPr lang="en-US" altLang="zh-CN" sz="11500" dirty="0">
              <a:solidFill>
                <a:schemeClr val="bg2"/>
              </a:solidFill>
              <a:latin typeface="思源黑体 Heavy" panose="020B0A00000000000000" charset="-122"/>
              <a:ea typeface="思源黑体 Heavy" panose="020B0A00000000000000" charset="-122"/>
              <a:cs typeface="+mn-ea"/>
              <a:sym typeface="+mn-lt"/>
            </a:endParaRPr>
          </a:p>
        </p:txBody>
      </p:sp>
      <p:sp>
        <p:nvSpPr>
          <p:cNvPr id="49" name="PA_库_文本框 18"/>
          <p:cNvSpPr txBox="1"/>
          <p:nvPr>
            <p:custDataLst>
              <p:tags r:id="rId2"/>
            </p:custDataLst>
          </p:nvPr>
        </p:nvSpPr>
        <p:spPr>
          <a:xfrm>
            <a:off x="5180330" y="3849370"/>
            <a:ext cx="6384290" cy="653415"/>
          </a:xfrm>
          <a:prstGeom prst="rect">
            <a:avLst/>
          </a:prstGeom>
          <a:noFill/>
        </p:spPr>
        <p:txBody>
          <a:bodyPr vert="horz" wrap="square" rtlCol="0">
            <a:noAutofit/>
          </a:bodyPr>
          <a:lstStyle/>
          <a:p>
            <a:pPr algn="ctr">
              <a:lnSpc>
                <a:spcPct val="150000"/>
              </a:lnSpc>
            </a:pPr>
            <a:r>
              <a:rPr lang="zh-CN" altLang="en-US" sz="2000" dirty="0">
                <a:solidFill>
                  <a:schemeClr val="tx1">
                    <a:lumMod val="75000"/>
                    <a:lumOff val="25000"/>
                  </a:schemeClr>
                </a:solidFill>
                <a:cs typeface="+mn-ea"/>
                <a:sym typeface="+mn-lt"/>
              </a:rPr>
              <a:t>Agricultural machinery, food processing and packaging machinery market</a:t>
            </a:r>
            <a:endParaRPr lang="zh-CN" altLang="en-US" sz="2000" dirty="0">
              <a:solidFill>
                <a:schemeClr val="tx1">
                  <a:lumMod val="75000"/>
                  <a:lumOff val="25000"/>
                </a:schemeClr>
              </a:solidFill>
              <a:cs typeface="+mn-ea"/>
              <a:sym typeface="+mn-lt"/>
            </a:endParaRPr>
          </a:p>
        </p:txBody>
      </p:sp>
      <p:sp>
        <p:nvSpPr>
          <p:cNvPr id="9" name="Freeform 20"/>
          <p:cNvSpPr>
            <a:spLocks noEditPoints="1"/>
          </p:cNvSpPr>
          <p:nvPr>
            <p:custDataLst>
              <p:tags r:id="rId3"/>
            </p:custDataLst>
          </p:nvPr>
        </p:nvSpPr>
        <p:spPr bwMode="auto">
          <a:xfrm>
            <a:off x="371475" y="35560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 name="椭圆 7"/>
          <p:cNvSpPr/>
          <p:nvPr/>
        </p:nvSpPr>
        <p:spPr>
          <a:xfrm>
            <a:off x="4035425" y="2725420"/>
            <a:ext cx="1186815" cy="1187024"/>
          </a:xfrm>
          <a:prstGeom prst="ellipse">
            <a:avLst/>
          </a:prstGeom>
          <a:gradFill>
            <a:gsLst>
              <a:gs pos="0">
                <a:srgbClr val="007BD3"/>
              </a:gs>
              <a:gs pos="100000">
                <a:srgbClr val="034373"/>
              </a:gs>
            </a:gsLst>
            <a:lin ang="54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Freeform 244"/>
          <p:cNvSpPr>
            <a:spLocks noEditPoints="1"/>
          </p:cNvSpPr>
          <p:nvPr/>
        </p:nvSpPr>
        <p:spPr bwMode="auto">
          <a:xfrm>
            <a:off x="4579570" y="298767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35" name="Freeform 245"/>
          <p:cNvSpPr>
            <a:spLocks noEditPoints="1"/>
          </p:cNvSpPr>
          <p:nvPr/>
        </p:nvSpPr>
        <p:spPr bwMode="auto">
          <a:xfrm>
            <a:off x="4704722" y="312262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1" name="Freeform 244"/>
          <p:cNvSpPr>
            <a:spLocks noEditPoints="1"/>
          </p:cNvSpPr>
          <p:nvPr/>
        </p:nvSpPr>
        <p:spPr bwMode="auto">
          <a:xfrm>
            <a:off x="4223335" y="3204846"/>
            <a:ext cx="448376" cy="448374"/>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13" name="Freeform 245"/>
          <p:cNvSpPr>
            <a:spLocks noEditPoints="1"/>
          </p:cNvSpPr>
          <p:nvPr/>
        </p:nvSpPr>
        <p:spPr bwMode="auto">
          <a:xfrm>
            <a:off x="4356107" y="3339794"/>
            <a:ext cx="182833" cy="180656"/>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0000">
                                          <p:cBhvr additive="base">
                                            <p:cTn id="7" dur="7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750" fill="hold"/>
                                            <p:tgtEl>
                                              <p:spTgt spid="48"/>
                                            </p:tgtEl>
                                            <p:attrNameLst>
                                              <p:attrName>ppt_x</p:attrName>
                                            </p:attrNameLst>
                                          </p:cBhvr>
                                          <p:tavLst>
                                            <p:tav tm="0">
                                              <p:val>
                                                <p:strVal val="0-#ppt_w/2"/>
                                              </p:val>
                                            </p:tav>
                                            <p:tav tm="100000">
                                              <p:val>
                                                <p:strVal val="#ppt_x"/>
                                              </p:val>
                                            </p:tav>
                                          </p:tavLst>
                                        </p:anim>
                                        <p:anim calcmode="lin" valueType="num">
                                          <p:cBhvr additive="base">
                                            <p:cTn id="8" dur="75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750"/>
                                            <p:tgtEl>
                                              <p:spTgt spid="47"/>
                                            </p:tgtEl>
                                          </p:cBhvr>
                                        </p:animEffect>
                                      </p:childTnLst>
                                    </p:cTn>
                                  </p:par>
                                </p:childTnLst>
                              </p:cTn>
                            </p:par>
                            <p:par>
                              <p:cTn id="13" fill="hold">
                                <p:stCondLst>
                                  <p:cond delay="2000"/>
                                </p:stCondLst>
                                <p:childTnLst>
                                  <p:par>
                                    <p:cTn id="14" presetID="12" presetClass="entr" presetSubtype="4" fill="hold" grpId="0" nodeType="afterEffect">
                                      <p:stCondLst>
                                        <p:cond delay="0"/>
                                      </p:stCondLst>
                                      <p:iterate type="lt">
                                        <p:tmPct val="0"/>
                                      </p:iterate>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p:tgtEl>
                                              <p:spTgt spid="23"/>
                                            </p:tgtEl>
                                            <p:attrNameLst>
                                              <p:attrName>ppt_y</p:attrName>
                                            </p:attrNameLst>
                                          </p:cBhvr>
                                          <p:tavLst>
                                            <p:tav tm="0">
                                              <p:val>
                                                <p:strVal val="#ppt_y+#ppt_h*1.125000"/>
                                              </p:val>
                                            </p:tav>
                                            <p:tav tm="100000">
                                              <p:val>
                                                <p:strVal val="#ppt_y"/>
                                              </p:val>
                                            </p:tav>
                                          </p:tavLst>
                                        </p:anim>
                                        <p:animEffect transition="in" filter="wipe(up)">
                                          <p:cBhvr>
                                            <p:cTn id="17" dur="750"/>
                                            <p:tgtEl>
                                              <p:spTgt spid="23"/>
                                            </p:tgtEl>
                                          </p:cBhvr>
                                        </p:animEffect>
                                      </p:childTnLst>
                                    </p:cTn>
                                  </p:par>
                                </p:childTnLst>
                              </p:cTn>
                            </p:par>
                            <p:par>
                              <p:cTn id="18" fill="hold">
                                <p:stCondLst>
                                  <p:cond delay="225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750"/>
                                            <p:tgtEl>
                                              <p:spTgt spid="49"/>
                                            </p:tgtEl>
                                            <p:attrNameLst>
                                              <p:attrName>ppt_y</p:attrName>
                                            </p:attrNameLst>
                                          </p:cBhvr>
                                          <p:tavLst>
                                            <p:tav tm="0">
                                              <p:val>
                                                <p:strVal val="#ppt_y+#ppt_h*1.125000"/>
                                              </p:val>
                                            </p:tav>
                                            <p:tav tm="100000">
                                              <p:val>
                                                <p:strVal val="#ppt_y"/>
                                              </p:val>
                                            </p:tav>
                                          </p:tavLst>
                                        </p:anim>
                                        <p:animEffect transition="in" filter="wipe(up)">
                                          <p:cBhvr>
                                            <p:cTn id="22"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p:bldP spid="23" grpId="0"/>
          <p:bldP spid="48" grpId="0"/>
          <p:bldP spid="4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_库_文本框 18"/>
          <p:cNvSpPr txBox="1"/>
          <p:nvPr>
            <p:custDataLst>
              <p:tags r:id="rId1"/>
            </p:custDataLst>
          </p:nvPr>
        </p:nvSpPr>
        <p:spPr>
          <a:xfrm>
            <a:off x="1454150" y="361950"/>
            <a:ext cx="3404235" cy="829945"/>
          </a:xfrm>
          <a:prstGeom prst="rect">
            <a:avLst/>
          </a:prstGeom>
          <a:noFill/>
        </p:spPr>
        <p:txBody>
          <a:bodyPr vert="horz" wrap="square" rtlCol="0">
            <a:spAutoFit/>
          </a:bodyPr>
          <a:lstStyle/>
          <a:p>
            <a:pPr algn="dist"/>
            <a:r>
              <a:rPr lang="zh-CN" altLang="en-US" sz="2400" b="1" dirty="0">
                <a:solidFill>
                  <a:schemeClr val="bg1"/>
                </a:solidFill>
                <a:cs typeface="+mn-ea"/>
                <a:sym typeface="+mn-lt"/>
              </a:rPr>
              <a:t>农用机械</a:t>
            </a:r>
            <a:r>
              <a:rPr lang="en-US" altLang="zh-CN" sz="2400" b="1" dirty="0">
                <a:solidFill>
                  <a:schemeClr val="bg1"/>
                </a:solidFill>
                <a:cs typeface="+mn-ea"/>
                <a:sym typeface="+mn-lt"/>
              </a:rPr>
              <a:t> </a:t>
            </a:r>
            <a:r>
              <a:rPr lang="zh-CN" altLang="en-US" sz="2400" b="1" dirty="0">
                <a:solidFill>
                  <a:schemeClr val="bg1"/>
                </a:solidFill>
                <a:cs typeface="+mn-ea"/>
                <a:sym typeface="+mn-lt"/>
              </a:rPr>
              <a:t>食品加工</a:t>
            </a:r>
            <a:endParaRPr lang="zh-CN" altLang="en-US" sz="2400" b="1" dirty="0">
              <a:solidFill>
                <a:schemeClr val="bg1"/>
              </a:solidFill>
              <a:cs typeface="+mn-ea"/>
              <a:sym typeface="+mn-lt"/>
            </a:endParaRPr>
          </a:p>
          <a:p>
            <a:pPr algn="dist"/>
            <a:r>
              <a:rPr lang="zh-CN" altLang="en-US" sz="2400" b="1" dirty="0">
                <a:solidFill>
                  <a:schemeClr val="bg1"/>
                </a:solidFill>
                <a:cs typeface="+mn-ea"/>
                <a:sym typeface="+mn-lt"/>
              </a:rPr>
              <a:t>包装机械市场情况</a:t>
            </a:r>
            <a:endParaRPr lang="zh-CN" altLang="en-US" sz="2400" b="1" dirty="0">
              <a:solidFill>
                <a:schemeClr val="bg1"/>
              </a:solidFill>
              <a:cs typeface="+mn-ea"/>
              <a:sym typeface="+mn-lt"/>
            </a:endParaRPr>
          </a:p>
        </p:txBody>
      </p:sp>
      <p:sp>
        <p:nvSpPr>
          <p:cNvPr id="89" name="圆角矩形 88"/>
          <p:cNvSpPr/>
          <p:nvPr>
            <p:custDataLst>
              <p:tags r:id="rId2"/>
            </p:custDataLst>
          </p:nvPr>
        </p:nvSpPr>
        <p:spPr>
          <a:xfrm>
            <a:off x="102235" y="2016760"/>
            <a:ext cx="3026410" cy="4272280"/>
          </a:xfrm>
          <a:prstGeom prst="roundRect">
            <a:avLst>
              <a:gd name="adj" fmla="val 8465"/>
            </a:avLst>
          </a:prstGeom>
          <a:solidFill>
            <a:schemeClr val="tx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90" name="矩形 89"/>
          <p:cNvSpPr/>
          <p:nvPr>
            <p:custDataLst>
              <p:tags r:id="rId3"/>
            </p:custDataLst>
          </p:nvPr>
        </p:nvSpPr>
        <p:spPr>
          <a:xfrm>
            <a:off x="149860" y="2376805"/>
            <a:ext cx="2913380" cy="80772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市场需求量大，产品供应不足</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拥有8000多万人口，是一个以农业为主的国家，农业产值占GDP的40％，农业产品在其出口产品中占有极大的比重。越南国内农业机械企业的产品仅满足国内市场50%的需求，其中，越南动力机与农业机总公司(VEAM)的产品占40%的市场份额。外资企业在农业加工、发动机组装等方面投资较少。</a:t>
            </a:r>
            <a:endParaRPr lang="zh-CN" altLang="en-US" sz="1400">
              <a:solidFill>
                <a:srgbClr val="2F3B2E"/>
              </a:solidFill>
              <a:sym typeface="+mn-ea"/>
            </a:endParaRPr>
          </a:p>
        </p:txBody>
      </p:sp>
      <p:pic>
        <p:nvPicPr>
          <p:cNvPr id="92" name="图片 91" descr="C:/Users/NYX/Downloads/7967204_广州城市天际线科技时尚未来道路公路.jpg7967204_广州城市天际线科技时尚未来道路公路"/>
          <p:cNvPicPr>
            <a:picLocks noChangeAspect="1"/>
          </p:cNvPicPr>
          <p:nvPr>
            <p:custDataLst>
              <p:tags r:id="rId4"/>
            </p:custDataLst>
          </p:nvPr>
        </p:nvPicPr>
        <p:blipFill>
          <a:blip r:embed="rId5" cstate="print"/>
          <a:srcRect/>
          <a:stretch>
            <a:fillRect/>
          </a:stretch>
        </p:blipFill>
        <p:spPr>
          <a:xfrm>
            <a:off x="1078230" y="125285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97" name="圆角矩形 96"/>
          <p:cNvSpPr/>
          <p:nvPr>
            <p:custDataLst>
              <p:tags r:id="rId6"/>
            </p:custDataLst>
          </p:nvPr>
        </p:nvSpPr>
        <p:spPr>
          <a:xfrm>
            <a:off x="6844030" y="922020"/>
            <a:ext cx="5179695" cy="2750820"/>
          </a:xfrm>
          <a:prstGeom prst="roundRect">
            <a:avLst>
              <a:gd name="adj" fmla="val 8465"/>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sp>
        <p:nvSpPr>
          <p:cNvPr id="98" name="矩形 97"/>
          <p:cNvSpPr/>
          <p:nvPr>
            <p:custDataLst>
              <p:tags r:id="rId7"/>
            </p:custDataLst>
          </p:nvPr>
        </p:nvSpPr>
        <p:spPr>
          <a:xfrm>
            <a:off x="6894830" y="1180465"/>
            <a:ext cx="5041900" cy="6477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越南农产品、食品的加工和包装需求量大</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近年来，越南将发展经济的重点放在食品和食品工业上，并且伴随着食品和食品加工业逐步建立和发展畜牧业和养殖业，实现加工工业多样化发展。如适度发展对肉类、牛奶、渔产品及水产品、蔬菜、水果、蔗糖等产品的再加工以满足国内及出口市场的需求。产品的包装问题一直是越南企业及其重视的问题，而越南的塑料包装生产企业也就应运而生。</a:t>
            </a:r>
            <a:endParaRPr lang="zh-CN" altLang="en-US" sz="1400">
              <a:solidFill>
                <a:srgbClr val="2F3B2E"/>
              </a:solidFill>
              <a:sym typeface="+mn-ea"/>
            </a:endParaRPr>
          </a:p>
          <a:p>
            <a:pPr algn="l">
              <a:lnSpc>
                <a:spcPct val="150000"/>
              </a:lnSpc>
              <a:spcBef>
                <a:spcPct val="0"/>
              </a:spcBef>
              <a:spcAft>
                <a:spcPct val="0"/>
              </a:spcAft>
            </a:pPr>
            <a:endParaRPr lang="zh-CN" altLang="en-US" sz="1400">
              <a:solidFill>
                <a:srgbClr val="2F3B2E"/>
              </a:solidFill>
              <a:sym typeface="+mn-ea"/>
            </a:endParaRPr>
          </a:p>
          <a:p>
            <a:pPr algn="l">
              <a:lnSpc>
                <a:spcPct val="150000"/>
              </a:lnSpc>
              <a:spcBef>
                <a:spcPct val="0"/>
              </a:spcBef>
              <a:spcAft>
                <a:spcPct val="0"/>
              </a:spcAft>
            </a:pPr>
            <a:endParaRPr lang="zh-CN" altLang="en-US" sz="1400">
              <a:solidFill>
                <a:srgbClr val="2F3B2E"/>
              </a:solidFill>
              <a:sym typeface="+mn-ea"/>
            </a:endParaRPr>
          </a:p>
        </p:txBody>
      </p:sp>
      <p:pic>
        <p:nvPicPr>
          <p:cNvPr id="100" name="图片 99" descr="C:/Users/NYX/Downloads/7968544_上海都市黄昏观.jpg7968544_上海都市黄昏观"/>
          <p:cNvPicPr>
            <a:picLocks noChangeAspect="1"/>
          </p:cNvPicPr>
          <p:nvPr>
            <p:custDataLst>
              <p:tags r:id="rId8"/>
            </p:custDataLst>
          </p:nvPr>
        </p:nvPicPr>
        <p:blipFill>
          <a:blip r:embed="rId9" cstate="print"/>
          <a:srcRect/>
          <a:stretch>
            <a:fillRect/>
          </a:stretch>
        </p:blipFill>
        <p:spPr>
          <a:xfrm>
            <a:off x="9186545" y="136525"/>
            <a:ext cx="1007745" cy="969010"/>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10" name="圆角矩形 109"/>
          <p:cNvSpPr/>
          <p:nvPr>
            <p:custDataLst>
              <p:tags r:id="rId10"/>
            </p:custDataLst>
          </p:nvPr>
        </p:nvSpPr>
        <p:spPr>
          <a:xfrm>
            <a:off x="1516380" y="2218690"/>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11" name="任意多边形 110"/>
          <p:cNvSpPr>
            <a:spLocks noChangeAspect="1"/>
          </p:cNvSpPr>
          <p:nvPr>
            <p:custDataLst>
              <p:tags r:id="rId11"/>
            </p:custDataLst>
          </p:nvPr>
        </p:nvSpPr>
        <p:spPr>
          <a:xfrm rot="8100000">
            <a:off x="1566545" y="2277745"/>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grpSp>
        <p:nvGrpSpPr>
          <p:cNvPr id="18" name="组合 17"/>
          <p:cNvGrpSpPr/>
          <p:nvPr>
            <p:custDataLst>
              <p:tags r:id="rId12"/>
            </p:custDataLst>
          </p:nvPr>
        </p:nvGrpSpPr>
        <p:grpSpPr>
          <a:xfrm>
            <a:off x="9554845" y="992505"/>
            <a:ext cx="201930" cy="201930"/>
            <a:chOff x="15207" y="3013"/>
            <a:chExt cx="318" cy="318"/>
          </a:xfrm>
        </p:grpSpPr>
        <p:sp>
          <p:nvSpPr>
            <p:cNvPr id="114" name="圆角矩形 124"/>
            <p:cNvSpPr/>
            <p:nvPr>
              <p:custDataLst>
                <p:tags r:id="rId13"/>
              </p:custDataLst>
            </p:nvPr>
          </p:nvSpPr>
          <p:spPr>
            <a:xfrm>
              <a:off x="15207" y="3013"/>
              <a:ext cx="318" cy="31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15" name="任意多边形 18"/>
            <p:cNvSpPr>
              <a:spLocks noChangeAspect="1"/>
            </p:cNvSpPr>
            <p:nvPr>
              <p:custDataLst>
                <p:tags r:id="rId14"/>
              </p:custDataLst>
            </p:nvPr>
          </p:nvSpPr>
          <p:spPr>
            <a:xfrm rot="8100000">
              <a:off x="15286" y="3106"/>
              <a:ext cx="159" cy="95"/>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grpSp>
      <p:sp>
        <p:nvSpPr>
          <p:cNvPr id="2" name="圆角矩形 1"/>
          <p:cNvSpPr/>
          <p:nvPr>
            <p:custDataLst>
              <p:tags r:id="rId15"/>
            </p:custDataLst>
          </p:nvPr>
        </p:nvSpPr>
        <p:spPr>
          <a:xfrm>
            <a:off x="3167380" y="1981835"/>
            <a:ext cx="3636645" cy="4307205"/>
          </a:xfrm>
          <a:prstGeom prst="roundRect">
            <a:avLst>
              <a:gd name="adj" fmla="val 846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pic>
        <p:nvPicPr>
          <p:cNvPr id="3" name="图片 2" descr="C:/Users/NYX/Downloads/7967970_从下往上看的纽约摩天大楼.jpg7967970_从下往上看的纽约摩天大楼"/>
          <p:cNvPicPr>
            <a:picLocks noChangeAspect="1"/>
          </p:cNvPicPr>
          <p:nvPr>
            <p:custDataLst>
              <p:tags r:id="rId16"/>
            </p:custDataLst>
          </p:nvPr>
        </p:nvPicPr>
        <p:blipFill>
          <a:blip r:embed="rId17" cstate="print"/>
          <a:srcRect/>
          <a:stretch>
            <a:fillRect/>
          </a:stretch>
        </p:blipFill>
        <p:spPr>
          <a:xfrm>
            <a:off x="4625975" y="1252855"/>
            <a:ext cx="1078231" cy="1078231"/>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4" name="矩形 3"/>
          <p:cNvSpPr/>
          <p:nvPr>
            <p:custDataLst>
              <p:tags r:id="rId18"/>
            </p:custDataLst>
          </p:nvPr>
        </p:nvSpPr>
        <p:spPr>
          <a:xfrm>
            <a:off x="3213735" y="2361565"/>
            <a:ext cx="3578225" cy="6477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东南亚地区农业机械水平</a:t>
            </a:r>
            <a:endParaRPr lang="zh-CN" altLang="en-US" sz="1600" b="1">
              <a:solidFill>
                <a:srgbClr val="2F3B2E"/>
              </a:solidFill>
              <a:sym typeface="+mn-ea"/>
            </a:endParaRPr>
          </a:p>
          <a:p>
            <a:pPr algn="l">
              <a:lnSpc>
                <a:spcPct val="150000"/>
              </a:lnSpc>
              <a:spcBef>
                <a:spcPct val="0"/>
              </a:spcBef>
              <a:spcAft>
                <a:spcPct val="0"/>
              </a:spcAft>
            </a:pPr>
            <a:r>
              <a:rPr lang="zh-CN" altLang="en-US" sz="1600" b="1">
                <a:solidFill>
                  <a:srgbClr val="2F3B2E"/>
                </a:solidFill>
                <a:sym typeface="+mn-ea"/>
              </a:rPr>
              <a:t>在有望未来十年内大幅提升</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农业机械市场主要依赖中国进口。且市场增长率呈下降趋势，东南亚因其地缘优势、农机化水平等原因成为国内企业的首选目标。基于东南亚人力和牲畜的农业生产现状，再加上地形气候等因素影响，当前更适宜发展中小型机械的专业农业生产系统。东南亚的劳动力已逐渐转移到工业，加之竞争加剧，以及降低生产成本的压力增大等因素，这一地区的农业机械化程度需在未来十年内大幅提升。</a:t>
            </a:r>
            <a:endParaRPr lang="zh-CN" altLang="en-US" sz="1400">
              <a:solidFill>
                <a:srgbClr val="2F3B2E"/>
              </a:solidFill>
              <a:sym typeface="+mn-ea"/>
            </a:endParaRPr>
          </a:p>
        </p:txBody>
      </p:sp>
      <p:sp>
        <p:nvSpPr>
          <p:cNvPr id="5" name="圆角矩形 124"/>
          <p:cNvSpPr/>
          <p:nvPr>
            <p:custDataLst>
              <p:tags r:id="rId19"/>
            </p:custDataLst>
          </p:nvPr>
        </p:nvSpPr>
        <p:spPr>
          <a:xfrm>
            <a:off x="5046980" y="220281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6" name="任意多边形 18"/>
          <p:cNvSpPr>
            <a:spLocks noChangeAspect="1"/>
          </p:cNvSpPr>
          <p:nvPr>
            <p:custDataLst>
              <p:tags r:id="rId20"/>
            </p:custDataLst>
          </p:nvPr>
        </p:nvSpPr>
        <p:spPr>
          <a:xfrm rot="8100000">
            <a:off x="5099685" y="226314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
        <p:nvSpPr>
          <p:cNvPr id="10" name="Freeform 20"/>
          <p:cNvSpPr>
            <a:spLocks noEditPoints="1"/>
          </p:cNvSpPr>
          <p:nvPr>
            <p:custDataLst>
              <p:tags r:id="rId21"/>
            </p:custDataLst>
          </p:nvPr>
        </p:nvSpPr>
        <p:spPr bwMode="auto">
          <a:xfrm>
            <a:off x="11325860" y="361950"/>
            <a:ext cx="541338" cy="357188"/>
          </a:xfrm>
          <a:custGeom>
            <a:avLst/>
            <a:gdLst>
              <a:gd name="T0" fmla="*/ 218 w 1318"/>
              <a:gd name="T1" fmla="*/ 324 h 867"/>
              <a:gd name="T2" fmla="*/ 213 w 1318"/>
              <a:gd name="T3" fmla="*/ 159 h 867"/>
              <a:gd name="T4" fmla="*/ 171 w 1318"/>
              <a:gd name="T5" fmla="*/ 157 h 867"/>
              <a:gd name="T6" fmla="*/ 166 w 1318"/>
              <a:gd name="T7" fmla="*/ 635 h 867"/>
              <a:gd name="T8" fmla="*/ 192 w 1318"/>
              <a:gd name="T9" fmla="*/ 726 h 867"/>
              <a:gd name="T10" fmla="*/ 223 w 1318"/>
              <a:gd name="T11" fmla="*/ 628 h 867"/>
              <a:gd name="T12" fmla="*/ 191 w 1318"/>
              <a:gd name="T13" fmla="*/ 529 h 867"/>
              <a:gd name="T14" fmla="*/ 383 w 1318"/>
              <a:gd name="T15" fmla="*/ 403 h 867"/>
              <a:gd name="T16" fmla="*/ 279 w 1318"/>
              <a:gd name="T17" fmla="*/ 849 h 867"/>
              <a:gd name="T18" fmla="*/ 222 w 1318"/>
              <a:gd name="T19" fmla="*/ 847 h 867"/>
              <a:gd name="T20" fmla="*/ 83 w 1318"/>
              <a:gd name="T21" fmla="*/ 840 h 867"/>
              <a:gd name="T22" fmla="*/ 5 w 1318"/>
              <a:gd name="T23" fmla="*/ 693 h 867"/>
              <a:gd name="T24" fmla="*/ 0 w 1318"/>
              <a:gd name="T25" fmla="*/ 317 h 867"/>
              <a:gd name="T26" fmla="*/ 66 w 1318"/>
              <a:gd name="T27" fmla="*/ 45 h 867"/>
              <a:gd name="T28" fmla="*/ 306 w 1318"/>
              <a:gd name="T29" fmla="*/ 39 h 867"/>
              <a:gd name="T30" fmla="*/ 383 w 1318"/>
              <a:gd name="T31" fmla="*/ 288 h 867"/>
              <a:gd name="T32" fmla="*/ 802 w 1318"/>
              <a:gd name="T33" fmla="*/ 380 h 867"/>
              <a:gd name="T34" fmla="*/ 637 w 1318"/>
              <a:gd name="T35" fmla="*/ 235 h 867"/>
              <a:gd name="T36" fmla="*/ 609 w 1318"/>
              <a:gd name="T37" fmla="*/ 141 h 867"/>
              <a:gd name="T38" fmla="*/ 578 w 1318"/>
              <a:gd name="T39" fmla="*/ 242 h 867"/>
              <a:gd name="T40" fmla="*/ 583 w 1318"/>
              <a:gd name="T41" fmla="*/ 708 h 867"/>
              <a:gd name="T42" fmla="*/ 631 w 1318"/>
              <a:gd name="T43" fmla="*/ 707 h 867"/>
              <a:gd name="T44" fmla="*/ 637 w 1318"/>
              <a:gd name="T45" fmla="*/ 516 h 867"/>
              <a:gd name="T46" fmla="*/ 802 w 1318"/>
              <a:gd name="T47" fmla="*/ 548 h 867"/>
              <a:gd name="T48" fmla="*/ 727 w 1318"/>
              <a:gd name="T49" fmla="*/ 826 h 867"/>
              <a:gd name="T50" fmla="*/ 490 w 1318"/>
              <a:gd name="T51" fmla="*/ 833 h 867"/>
              <a:gd name="T52" fmla="*/ 412 w 1318"/>
              <a:gd name="T53" fmla="*/ 554 h 867"/>
              <a:gd name="T54" fmla="*/ 417 w 1318"/>
              <a:gd name="T55" fmla="*/ 176 h 867"/>
              <a:gd name="T56" fmla="*/ 510 w 1318"/>
              <a:gd name="T57" fmla="*/ 24 h 867"/>
              <a:gd name="T58" fmla="*/ 725 w 1318"/>
              <a:gd name="T59" fmla="*/ 37 h 867"/>
              <a:gd name="T60" fmla="*/ 802 w 1318"/>
              <a:gd name="T61" fmla="*/ 301 h 867"/>
              <a:gd name="T62" fmla="*/ 996 w 1318"/>
              <a:gd name="T63" fmla="*/ 17 h 867"/>
              <a:gd name="T64" fmla="*/ 831 w 1318"/>
              <a:gd name="T65" fmla="*/ 849 h 867"/>
              <a:gd name="T66" fmla="*/ 996 w 1318"/>
              <a:gd name="T67" fmla="*/ 17 h 867"/>
              <a:gd name="T68" fmla="*/ 1307 w 1318"/>
              <a:gd name="T69" fmla="*/ 17 h 867"/>
              <a:gd name="T70" fmla="*/ 1197 w 1318"/>
              <a:gd name="T71" fmla="*/ 183 h 867"/>
              <a:gd name="T72" fmla="*/ 1299 w 1318"/>
              <a:gd name="T73" fmla="*/ 342 h 867"/>
              <a:gd name="T74" fmla="*/ 1197 w 1318"/>
              <a:gd name="T75" fmla="*/ 500 h 867"/>
              <a:gd name="T76" fmla="*/ 1318 w 1318"/>
              <a:gd name="T77" fmla="*/ 683 h 867"/>
              <a:gd name="T78" fmla="*/ 1032 w 1318"/>
              <a:gd name="T79" fmla="*/ 84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8" h="867">
                <a:moveTo>
                  <a:pt x="383" y="324"/>
                </a:moveTo>
                <a:lnTo>
                  <a:pt x="218" y="324"/>
                </a:lnTo>
                <a:lnTo>
                  <a:pt x="218" y="249"/>
                </a:lnTo>
                <a:cubicBezTo>
                  <a:pt x="218" y="201"/>
                  <a:pt x="216" y="171"/>
                  <a:pt x="213" y="159"/>
                </a:cubicBezTo>
                <a:cubicBezTo>
                  <a:pt x="210" y="147"/>
                  <a:pt x="203" y="141"/>
                  <a:pt x="191" y="141"/>
                </a:cubicBezTo>
                <a:cubicBezTo>
                  <a:pt x="181" y="141"/>
                  <a:pt x="175" y="146"/>
                  <a:pt x="171" y="157"/>
                </a:cubicBezTo>
                <a:cubicBezTo>
                  <a:pt x="167" y="167"/>
                  <a:pt x="166" y="193"/>
                  <a:pt x="166" y="236"/>
                </a:cubicBezTo>
                <a:lnTo>
                  <a:pt x="166" y="635"/>
                </a:lnTo>
                <a:cubicBezTo>
                  <a:pt x="166" y="672"/>
                  <a:pt x="167" y="696"/>
                  <a:pt x="171" y="708"/>
                </a:cubicBezTo>
                <a:cubicBezTo>
                  <a:pt x="175" y="720"/>
                  <a:pt x="182" y="726"/>
                  <a:pt x="192" y="726"/>
                </a:cubicBezTo>
                <a:cubicBezTo>
                  <a:pt x="204" y="726"/>
                  <a:pt x="212" y="719"/>
                  <a:pt x="216" y="706"/>
                </a:cubicBezTo>
                <a:cubicBezTo>
                  <a:pt x="221" y="693"/>
                  <a:pt x="223" y="667"/>
                  <a:pt x="223" y="628"/>
                </a:cubicBezTo>
                <a:lnTo>
                  <a:pt x="223" y="529"/>
                </a:lnTo>
                <a:lnTo>
                  <a:pt x="191" y="529"/>
                </a:lnTo>
                <a:lnTo>
                  <a:pt x="191" y="403"/>
                </a:lnTo>
                <a:lnTo>
                  <a:pt x="383" y="403"/>
                </a:lnTo>
                <a:lnTo>
                  <a:pt x="383" y="849"/>
                </a:lnTo>
                <a:lnTo>
                  <a:pt x="279" y="849"/>
                </a:lnTo>
                <a:lnTo>
                  <a:pt x="264" y="789"/>
                </a:lnTo>
                <a:cubicBezTo>
                  <a:pt x="253" y="815"/>
                  <a:pt x="239" y="834"/>
                  <a:pt x="222" y="847"/>
                </a:cubicBezTo>
                <a:cubicBezTo>
                  <a:pt x="204" y="860"/>
                  <a:pt x="184" y="867"/>
                  <a:pt x="161" y="867"/>
                </a:cubicBezTo>
                <a:cubicBezTo>
                  <a:pt x="133" y="867"/>
                  <a:pt x="108" y="858"/>
                  <a:pt x="83" y="840"/>
                </a:cubicBezTo>
                <a:cubicBezTo>
                  <a:pt x="59" y="823"/>
                  <a:pt x="41" y="801"/>
                  <a:pt x="29" y="775"/>
                </a:cubicBezTo>
                <a:cubicBezTo>
                  <a:pt x="16" y="749"/>
                  <a:pt x="8" y="722"/>
                  <a:pt x="5" y="693"/>
                </a:cubicBezTo>
                <a:cubicBezTo>
                  <a:pt x="2" y="664"/>
                  <a:pt x="0" y="621"/>
                  <a:pt x="0" y="564"/>
                </a:cubicBezTo>
                <a:lnTo>
                  <a:pt x="0" y="317"/>
                </a:lnTo>
                <a:cubicBezTo>
                  <a:pt x="0" y="238"/>
                  <a:pt x="4" y="180"/>
                  <a:pt x="10" y="144"/>
                </a:cubicBezTo>
                <a:cubicBezTo>
                  <a:pt x="17" y="108"/>
                  <a:pt x="36" y="75"/>
                  <a:pt x="66" y="45"/>
                </a:cubicBezTo>
                <a:cubicBezTo>
                  <a:pt x="97" y="15"/>
                  <a:pt x="137" y="0"/>
                  <a:pt x="186" y="0"/>
                </a:cubicBezTo>
                <a:cubicBezTo>
                  <a:pt x="235" y="0"/>
                  <a:pt x="275" y="13"/>
                  <a:pt x="306" y="39"/>
                </a:cubicBezTo>
                <a:cubicBezTo>
                  <a:pt x="338" y="65"/>
                  <a:pt x="359" y="96"/>
                  <a:pt x="369" y="132"/>
                </a:cubicBezTo>
                <a:cubicBezTo>
                  <a:pt x="378" y="168"/>
                  <a:pt x="383" y="220"/>
                  <a:pt x="383" y="288"/>
                </a:cubicBezTo>
                <a:lnTo>
                  <a:pt x="383" y="324"/>
                </a:lnTo>
                <a:close/>
                <a:moveTo>
                  <a:pt x="802" y="380"/>
                </a:moveTo>
                <a:lnTo>
                  <a:pt x="637" y="380"/>
                </a:lnTo>
                <a:lnTo>
                  <a:pt x="637" y="235"/>
                </a:lnTo>
                <a:cubicBezTo>
                  <a:pt x="637" y="193"/>
                  <a:pt x="635" y="167"/>
                  <a:pt x="632" y="157"/>
                </a:cubicBezTo>
                <a:cubicBezTo>
                  <a:pt x="628" y="146"/>
                  <a:pt x="620" y="141"/>
                  <a:pt x="609" y="141"/>
                </a:cubicBezTo>
                <a:cubicBezTo>
                  <a:pt x="595" y="141"/>
                  <a:pt x="587" y="147"/>
                  <a:pt x="583" y="160"/>
                </a:cubicBezTo>
                <a:cubicBezTo>
                  <a:pt x="579" y="173"/>
                  <a:pt x="578" y="200"/>
                  <a:pt x="578" y="242"/>
                </a:cubicBezTo>
                <a:lnTo>
                  <a:pt x="578" y="628"/>
                </a:lnTo>
                <a:cubicBezTo>
                  <a:pt x="578" y="669"/>
                  <a:pt x="579" y="695"/>
                  <a:pt x="583" y="708"/>
                </a:cubicBezTo>
                <a:cubicBezTo>
                  <a:pt x="587" y="720"/>
                  <a:pt x="595" y="726"/>
                  <a:pt x="607" y="726"/>
                </a:cubicBezTo>
                <a:cubicBezTo>
                  <a:pt x="619" y="726"/>
                  <a:pt x="628" y="720"/>
                  <a:pt x="631" y="707"/>
                </a:cubicBezTo>
                <a:cubicBezTo>
                  <a:pt x="635" y="695"/>
                  <a:pt x="637" y="666"/>
                  <a:pt x="637" y="620"/>
                </a:cubicBezTo>
                <a:lnTo>
                  <a:pt x="637" y="516"/>
                </a:lnTo>
                <a:lnTo>
                  <a:pt x="802" y="516"/>
                </a:lnTo>
                <a:lnTo>
                  <a:pt x="802" y="548"/>
                </a:lnTo>
                <a:cubicBezTo>
                  <a:pt x="802" y="634"/>
                  <a:pt x="797" y="695"/>
                  <a:pt x="788" y="731"/>
                </a:cubicBezTo>
                <a:cubicBezTo>
                  <a:pt x="779" y="768"/>
                  <a:pt x="758" y="799"/>
                  <a:pt x="727" y="826"/>
                </a:cubicBezTo>
                <a:cubicBezTo>
                  <a:pt x="695" y="853"/>
                  <a:pt x="656" y="867"/>
                  <a:pt x="609" y="867"/>
                </a:cubicBezTo>
                <a:cubicBezTo>
                  <a:pt x="561" y="867"/>
                  <a:pt x="521" y="856"/>
                  <a:pt x="490" y="833"/>
                </a:cubicBezTo>
                <a:cubicBezTo>
                  <a:pt x="459" y="810"/>
                  <a:pt x="438" y="778"/>
                  <a:pt x="428" y="737"/>
                </a:cubicBezTo>
                <a:cubicBezTo>
                  <a:pt x="417" y="696"/>
                  <a:pt x="412" y="635"/>
                  <a:pt x="412" y="554"/>
                </a:cubicBezTo>
                <a:lnTo>
                  <a:pt x="412" y="311"/>
                </a:lnTo>
                <a:cubicBezTo>
                  <a:pt x="412" y="251"/>
                  <a:pt x="414" y="206"/>
                  <a:pt x="417" y="176"/>
                </a:cubicBezTo>
                <a:cubicBezTo>
                  <a:pt x="420" y="146"/>
                  <a:pt x="429" y="117"/>
                  <a:pt x="445" y="90"/>
                </a:cubicBezTo>
                <a:cubicBezTo>
                  <a:pt x="461" y="62"/>
                  <a:pt x="482" y="40"/>
                  <a:pt x="510" y="24"/>
                </a:cubicBezTo>
                <a:cubicBezTo>
                  <a:pt x="537" y="8"/>
                  <a:pt x="569" y="0"/>
                  <a:pt x="605" y="0"/>
                </a:cubicBezTo>
                <a:cubicBezTo>
                  <a:pt x="653" y="0"/>
                  <a:pt x="693" y="12"/>
                  <a:pt x="725" y="37"/>
                </a:cubicBezTo>
                <a:cubicBezTo>
                  <a:pt x="757" y="62"/>
                  <a:pt x="777" y="92"/>
                  <a:pt x="787" y="129"/>
                </a:cubicBezTo>
                <a:cubicBezTo>
                  <a:pt x="797" y="166"/>
                  <a:pt x="802" y="223"/>
                  <a:pt x="802" y="301"/>
                </a:cubicBezTo>
                <a:lnTo>
                  <a:pt x="802" y="380"/>
                </a:lnTo>
                <a:close/>
                <a:moveTo>
                  <a:pt x="996" y="17"/>
                </a:moveTo>
                <a:lnTo>
                  <a:pt x="996" y="849"/>
                </a:lnTo>
                <a:lnTo>
                  <a:pt x="831" y="849"/>
                </a:lnTo>
                <a:lnTo>
                  <a:pt x="831" y="17"/>
                </a:lnTo>
                <a:lnTo>
                  <a:pt x="996" y="17"/>
                </a:lnTo>
                <a:close/>
                <a:moveTo>
                  <a:pt x="1032" y="17"/>
                </a:moveTo>
                <a:lnTo>
                  <a:pt x="1307" y="17"/>
                </a:lnTo>
                <a:lnTo>
                  <a:pt x="1307" y="183"/>
                </a:lnTo>
                <a:lnTo>
                  <a:pt x="1197" y="183"/>
                </a:lnTo>
                <a:lnTo>
                  <a:pt x="1197" y="342"/>
                </a:lnTo>
                <a:lnTo>
                  <a:pt x="1299" y="342"/>
                </a:lnTo>
                <a:lnTo>
                  <a:pt x="1299" y="500"/>
                </a:lnTo>
                <a:lnTo>
                  <a:pt x="1197" y="500"/>
                </a:lnTo>
                <a:lnTo>
                  <a:pt x="1197" y="683"/>
                </a:lnTo>
                <a:lnTo>
                  <a:pt x="1318" y="683"/>
                </a:lnTo>
                <a:lnTo>
                  <a:pt x="1318" y="849"/>
                </a:lnTo>
                <a:lnTo>
                  <a:pt x="1032" y="849"/>
                </a:lnTo>
                <a:lnTo>
                  <a:pt x="1032" y="17"/>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 name="圆角矩形 13"/>
          <p:cNvSpPr/>
          <p:nvPr>
            <p:custDataLst>
              <p:tags r:id="rId22"/>
            </p:custDataLst>
          </p:nvPr>
        </p:nvSpPr>
        <p:spPr>
          <a:xfrm>
            <a:off x="6842760" y="3876040"/>
            <a:ext cx="5177790" cy="2981960"/>
          </a:xfrm>
          <a:prstGeom prst="roundRect">
            <a:avLst>
              <a:gd name="adj" fmla="val 8465"/>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tx1">
                  <a:lumMod val="50000"/>
                  <a:lumOff val="50000"/>
                  <a:alpha val="10000"/>
                </a:schemeClr>
              </a:solidFill>
            </a:endParaRPr>
          </a:p>
        </p:txBody>
      </p:sp>
      <p:pic>
        <p:nvPicPr>
          <p:cNvPr id="16" name="图片 15" descr="C:/Users/NYX/Downloads/7805733_黑白现代简约的美术馆艺术馆结构特写.jpg7805733_黑白现代简约的美术馆艺术馆结构特写"/>
          <p:cNvPicPr>
            <a:picLocks noChangeAspect="1"/>
          </p:cNvPicPr>
          <p:nvPr>
            <p:custDataLst>
              <p:tags r:id="rId23"/>
            </p:custDataLst>
          </p:nvPr>
        </p:nvPicPr>
        <p:blipFill>
          <a:blip r:embed="rId24" cstate="print"/>
          <a:srcRect/>
          <a:stretch>
            <a:fillRect/>
          </a:stretch>
        </p:blipFill>
        <p:spPr>
          <a:xfrm>
            <a:off x="9186545" y="3297555"/>
            <a:ext cx="938530" cy="938530"/>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17" name="圆角矩形 124"/>
          <p:cNvSpPr/>
          <p:nvPr>
            <p:custDataLst>
              <p:tags r:id="rId25"/>
            </p:custDataLst>
          </p:nvPr>
        </p:nvSpPr>
        <p:spPr>
          <a:xfrm>
            <a:off x="9554845" y="4090035"/>
            <a:ext cx="202168" cy="202168"/>
          </a:xfrm>
          <a:prstGeom prst="roundRect">
            <a:avLst>
              <a:gd name="adj" fmla="val 50000"/>
            </a:avLst>
          </a:prstGeom>
          <a:solidFill>
            <a:schemeClr val="accent1"/>
          </a:solidFill>
          <a:ln w="25400">
            <a:solidFill>
              <a:schemeClr val="lt1"/>
            </a:solidFill>
          </a:ln>
          <a:effectLst>
            <a:outerShdw blurRad="63500" dist="38100" dir="2700000" algn="tl" rotWithShape="0">
              <a:schemeClr val="accent1">
                <a:lumMod val="60000"/>
                <a:lumOff val="4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sym typeface="+mn-ea"/>
            </a:endParaRPr>
          </a:p>
        </p:txBody>
      </p:sp>
      <p:sp>
        <p:nvSpPr>
          <p:cNvPr id="19" name="任意多边形 18"/>
          <p:cNvSpPr>
            <a:spLocks noChangeAspect="1"/>
          </p:cNvSpPr>
          <p:nvPr>
            <p:custDataLst>
              <p:tags r:id="rId26"/>
            </p:custDataLst>
          </p:nvPr>
        </p:nvSpPr>
        <p:spPr>
          <a:xfrm rot="8100000">
            <a:off x="9605645" y="4149090"/>
            <a:ext cx="101084" cy="60050"/>
          </a:xfrm>
          <a:custGeom>
            <a:avLst/>
            <a:gdLst/>
            <a:ahLst/>
            <a:cxnLst>
              <a:cxn ang="3">
                <a:pos x="hc" y="t"/>
              </a:cxn>
              <a:cxn ang="cd2">
                <a:pos x="l" y="vc"/>
              </a:cxn>
              <a:cxn ang="cd4">
                <a:pos x="hc" y="b"/>
              </a:cxn>
              <a:cxn ang="0">
                <a:pos x="r" y="vc"/>
              </a:cxn>
            </a:cxnLst>
            <a:rect l="l" t="t" r="r" b="b"/>
            <a:pathLst>
              <a:path w="3516" h="1878">
                <a:moveTo>
                  <a:pt x="3018" y="0"/>
                </a:moveTo>
                <a:lnTo>
                  <a:pt x="3516" y="0"/>
                </a:lnTo>
                <a:lnTo>
                  <a:pt x="3516" y="1878"/>
                </a:lnTo>
                <a:lnTo>
                  <a:pt x="3018" y="1878"/>
                </a:lnTo>
                <a:lnTo>
                  <a:pt x="3018" y="499"/>
                </a:lnTo>
                <a:lnTo>
                  <a:pt x="0" y="499"/>
                </a:lnTo>
                <a:lnTo>
                  <a:pt x="0" y="1"/>
                </a:lnTo>
                <a:lnTo>
                  <a:pt x="3018" y="1"/>
                </a:lnTo>
                <a:lnTo>
                  <a:pt x="3018" y="0"/>
                </a:lnTo>
                <a:close/>
              </a:path>
            </a:pathLst>
          </a:custGeom>
          <a:solidFill>
            <a:schemeClr val="l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endParaRPr>
          </a:p>
        </p:txBody>
      </p:sp>
      <p:sp>
        <p:nvSpPr>
          <p:cNvPr id="20" name="矩形 19"/>
          <p:cNvSpPr/>
          <p:nvPr>
            <p:custDataLst>
              <p:tags r:id="rId27"/>
            </p:custDataLst>
          </p:nvPr>
        </p:nvSpPr>
        <p:spPr>
          <a:xfrm>
            <a:off x="6908165" y="4236085"/>
            <a:ext cx="5028565" cy="6477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600" b="1">
                <a:solidFill>
                  <a:srgbClr val="2F3B2E"/>
                </a:solidFill>
                <a:sym typeface="+mn-ea"/>
              </a:rPr>
              <a:t>中国产品在越南市场极具竞争力</a:t>
            </a:r>
            <a:endParaRPr lang="zh-CN" altLang="en-US" sz="1600" b="1">
              <a:solidFill>
                <a:srgbClr val="2F3B2E"/>
              </a:solidFill>
              <a:sym typeface="+mn-ea"/>
            </a:endParaRPr>
          </a:p>
          <a:p>
            <a:pPr algn="l">
              <a:lnSpc>
                <a:spcPct val="150000"/>
              </a:lnSpc>
              <a:spcBef>
                <a:spcPct val="0"/>
              </a:spcBef>
              <a:spcAft>
                <a:spcPct val="0"/>
              </a:spcAft>
            </a:pPr>
            <a:r>
              <a:rPr lang="zh-CN" altLang="en-US" sz="1400">
                <a:solidFill>
                  <a:srgbClr val="2F3B2E"/>
                </a:solidFill>
                <a:sym typeface="+mn-ea"/>
              </a:rPr>
              <a:t>越南企业的塑料包装设备主要来自中国、日本、韩国、德国和中国的台湾地区，已经能生产塑料、橡胶、铝箔、松纸等材料的包装，产品质量较好，款式多样。 随着越南食品工业发展，对各种食品加工设备如：切片机、烘焙机械、搅拌机、灌装机及各种食品生产线、成套设备的需求量将日益增大。目前越南该类产品主要从中国、日本、欧美进口，而中国的产品在价格及质量上极具竞争力。</a:t>
            </a:r>
            <a:endParaRPr lang="zh-CN" altLang="en-US" sz="1400">
              <a:solidFill>
                <a:srgbClr val="2F3B2E"/>
              </a:solidFill>
              <a:sym typeface="+mn-ea"/>
            </a:endParaRPr>
          </a:p>
        </p:txBody>
      </p:sp>
      <p:sp>
        <p:nvSpPr>
          <p:cNvPr id="11" name="椭圆 10"/>
          <p:cNvSpPr/>
          <p:nvPr/>
        </p:nvSpPr>
        <p:spPr>
          <a:xfrm>
            <a:off x="421005" y="311150"/>
            <a:ext cx="794385" cy="794385"/>
          </a:xfrm>
          <a:prstGeom prst="ellipse">
            <a:avLst/>
          </a:prstGeom>
          <a:no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13" name="Freeform 244"/>
          <p:cNvSpPr>
            <a:spLocks noEditPoints="1"/>
          </p:cNvSpPr>
          <p:nvPr/>
        </p:nvSpPr>
        <p:spPr bwMode="auto">
          <a:xfrm>
            <a:off x="813435" y="527050"/>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1" name="Freeform 245"/>
          <p:cNvSpPr>
            <a:spLocks noEditPoints="1"/>
          </p:cNvSpPr>
          <p:nvPr/>
        </p:nvSpPr>
        <p:spPr bwMode="auto">
          <a:xfrm>
            <a:off x="904240" y="629920"/>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2" name="Freeform 244"/>
          <p:cNvSpPr>
            <a:spLocks noEditPoints="1"/>
          </p:cNvSpPr>
          <p:nvPr/>
        </p:nvSpPr>
        <p:spPr bwMode="auto">
          <a:xfrm>
            <a:off x="571500" y="677545"/>
            <a:ext cx="300355" cy="300355"/>
          </a:xfrm>
          <a:custGeom>
            <a:avLst/>
            <a:gdLst>
              <a:gd name="T0" fmla="*/ 950 w 2058"/>
              <a:gd name="T1" fmla="*/ 279 h 2058"/>
              <a:gd name="T2" fmla="*/ 789 w 2058"/>
              <a:gd name="T3" fmla="*/ 378 h 2058"/>
              <a:gd name="T4" fmla="*/ 571 w 2058"/>
              <a:gd name="T5" fmla="*/ 455 h 2058"/>
              <a:gd name="T6" fmla="*/ 453 w 2058"/>
              <a:gd name="T7" fmla="*/ 350 h 2058"/>
              <a:gd name="T8" fmla="*/ 353 w 2058"/>
              <a:gd name="T9" fmla="*/ 465 h 2058"/>
              <a:gd name="T10" fmla="*/ 422 w 2058"/>
              <a:gd name="T11" fmla="*/ 688 h 2058"/>
              <a:gd name="T12" fmla="*/ 315 w 2058"/>
              <a:gd name="T13" fmla="*/ 938 h 2058"/>
              <a:gd name="T14" fmla="*/ 142 w 2058"/>
              <a:gd name="T15" fmla="*/ 957 h 2058"/>
              <a:gd name="T16" fmla="*/ 153 w 2058"/>
              <a:gd name="T17" fmla="*/ 1109 h 2058"/>
              <a:gd name="T18" fmla="*/ 360 w 2058"/>
              <a:gd name="T19" fmla="*/ 1219 h 2058"/>
              <a:gd name="T20" fmla="*/ 461 w 2058"/>
              <a:gd name="T21" fmla="*/ 1470 h 2058"/>
              <a:gd name="T22" fmla="*/ 351 w 2058"/>
              <a:gd name="T23" fmla="*/ 1605 h 2058"/>
              <a:gd name="T24" fmla="*/ 463 w 2058"/>
              <a:gd name="T25" fmla="*/ 1708 h 2058"/>
              <a:gd name="T26" fmla="*/ 643 w 2058"/>
              <a:gd name="T27" fmla="*/ 1607 h 2058"/>
              <a:gd name="T28" fmla="*/ 928 w 2058"/>
              <a:gd name="T29" fmla="*/ 1730 h 2058"/>
              <a:gd name="T30" fmla="*/ 954 w 2058"/>
              <a:gd name="T31" fmla="*/ 1916 h 2058"/>
              <a:gd name="T32" fmla="*/ 1109 w 2058"/>
              <a:gd name="T33" fmla="*/ 1911 h 2058"/>
              <a:gd name="T34" fmla="*/ 1167 w 2058"/>
              <a:gd name="T35" fmla="*/ 1713 h 2058"/>
              <a:gd name="T36" fmla="*/ 1453 w 2058"/>
              <a:gd name="T37" fmla="*/ 1597 h 2058"/>
              <a:gd name="T38" fmla="*/ 1602 w 2058"/>
              <a:gd name="T39" fmla="*/ 1710 h 2058"/>
              <a:gd name="T40" fmla="*/ 1710 w 2058"/>
              <a:gd name="T41" fmla="*/ 1602 h 2058"/>
              <a:gd name="T42" fmla="*/ 1598 w 2058"/>
              <a:gd name="T43" fmla="*/ 1454 h 2058"/>
              <a:gd name="T44" fmla="*/ 1713 w 2058"/>
              <a:gd name="T45" fmla="*/ 1167 h 2058"/>
              <a:gd name="T46" fmla="*/ 1911 w 2058"/>
              <a:gd name="T47" fmla="*/ 1110 h 2058"/>
              <a:gd name="T48" fmla="*/ 1917 w 2058"/>
              <a:gd name="T49" fmla="*/ 955 h 2058"/>
              <a:gd name="T50" fmla="*/ 1731 w 2058"/>
              <a:gd name="T51" fmla="*/ 928 h 2058"/>
              <a:gd name="T52" fmla="*/ 1609 w 2058"/>
              <a:gd name="T53" fmla="*/ 644 h 2058"/>
              <a:gd name="T54" fmla="*/ 1708 w 2058"/>
              <a:gd name="T55" fmla="*/ 464 h 2058"/>
              <a:gd name="T56" fmla="*/ 1607 w 2058"/>
              <a:gd name="T57" fmla="*/ 352 h 2058"/>
              <a:gd name="T58" fmla="*/ 1490 w 2058"/>
              <a:gd name="T59" fmla="*/ 455 h 2058"/>
              <a:gd name="T60" fmla="*/ 1272 w 2058"/>
              <a:gd name="T61" fmla="*/ 378 h 2058"/>
              <a:gd name="T62" fmla="*/ 1110 w 2058"/>
              <a:gd name="T63" fmla="*/ 279 h 2058"/>
              <a:gd name="T64" fmla="*/ 962 w 2058"/>
              <a:gd name="T65" fmla="*/ 141 h 2058"/>
              <a:gd name="T66" fmla="*/ 1224 w 2058"/>
              <a:gd name="T67" fmla="*/ 67 h 2058"/>
              <a:gd name="T68" fmla="*/ 1398 w 2058"/>
              <a:gd name="T69" fmla="*/ 279 h 2058"/>
              <a:gd name="T70" fmla="*/ 1602 w 2058"/>
              <a:gd name="T71" fmla="*/ 209 h 2058"/>
              <a:gd name="T72" fmla="*/ 1834 w 2058"/>
              <a:gd name="T73" fmla="*/ 388 h 2058"/>
              <a:gd name="T74" fmla="*/ 1805 w 2058"/>
              <a:gd name="T75" fmla="*/ 564 h 2058"/>
              <a:gd name="T76" fmla="*/ 1937 w 2058"/>
              <a:gd name="T77" fmla="*/ 812 h 2058"/>
              <a:gd name="T78" fmla="*/ 2058 w 2058"/>
              <a:gd name="T79" fmla="*/ 960 h 2058"/>
              <a:gd name="T80" fmla="*/ 1966 w 2058"/>
              <a:gd name="T81" fmla="*/ 1238 h 2058"/>
              <a:gd name="T82" fmla="*/ 1756 w 2058"/>
              <a:gd name="T83" fmla="*/ 1444 h 2058"/>
              <a:gd name="T84" fmla="*/ 1848 w 2058"/>
              <a:gd name="T85" fmla="*/ 1631 h 2058"/>
              <a:gd name="T86" fmla="*/ 1648 w 2058"/>
              <a:gd name="T87" fmla="*/ 1841 h 2058"/>
              <a:gd name="T88" fmla="*/ 1445 w 2058"/>
              <a:gd name="T89" fmla="*/ 1755 h 2058"/>
              <a:gd name="T90" fmla="*/ 1238 w 2058"/>
              <a:gd name="T91" fmla="*/ 1965 h 2058"/>
              <a:gd name="T92" fmla="*/ 961 w 2058"/>
              <a:gd name="T93" fmla="*/ 2058 h 2058"/>
              <a:gd name="T94" fmla="*/ 812 w 2058"/>
              <a:gd name="T95" fmla="*/ 1936 h 2058"/>
              <a:gd name="T96" fmla="*/ 564 w 2058"/>
              <a:gd name="T97" fmla="*/ 1805 h 2058"/>
              <a:gd name="T98" fmla="*/ 400 w 2058"/>
              <a:gd name="T99" fmla="*/ 1837 h 2058"/>
              <a:gd name="T100" fmla="*/ 210 w 2058"/>
              <a:gd name="T101" fmla="*/ 1614 h 2058"/>
              <a:gd name="T102" fmla="*/ 278 w 2058"/>
              <a:gd name="T103" fmla="*/ 1397 h 2058"/>
              <a:gd name="T104" fmla="*/ 67 w 2058"/>
              <a:gd name="T105" fmla="*/ 1223 h 2058"/>
              <a:gd name="T106" fmla="*/ 3 w 2058"/>
              <a:gd name="T107" fmla="*/ 930 h 2058"/>
              <a:gd name="T108" fmla="*/ 152 w 2058"/>
              <a:gd name="T109" fmla="*/ 809 h 2058"/>
              <a:gd name="T110" fmla="*/ 236 w 2058"/>
              <a:gd name="T111" fmla="*/ 543 h 2058"/>
              <a:gd name="T112" fmla="*/ 236 w 2058"/>
              <a:gd name="T113" fmla="*/ 371 h 2058"/>
              <a:gd name="T114" fmla="*/ 458 w 2058"/>
              <a:gd name="T115" fmla="*/ 209 h 2058"/>
              <a:gd name="T116" fmla="*/ 709 w 2058"/>
              <a:gd name="T117" fmla="*/ 256 h 2058"/>
              <a:gd name="T118" fmla="*/ 853 w 2058"/>
              <a:gd name="T119" fmla="*/ 45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8" h="2058">
                <a:moveTo>
                  <a:pt x="962" y="141"/>
                </a:moveTo>
                <a:lnTo>
                  <a:pt x="958" y="143"/>
                </a:lnTo>
                <a:lnTo>
                  <a:pt x="954" y="145"/>
                </a:lnTo>
                <a:lnTo>
                  <a:pt x="952" y="147"/>
                </a:lnTo>
                <a:lnTo>
                  <a:pt x="951" y="150"/>
                </a:lnTo>
                <a:lnTo>
                  <a:pt x="950" y="153"/>
                </a:lnTo>
                <a:lnTo>
                  <a:pt x="950" y="279"/>
                </a:lnTo>
                <a:lnTo>
                  <a:pt x="947" y="299"/>
                </a:lnTo>
                <a:lnTo>
                  <a:pt x="940" y="315"/>
                </a:lnTo>
                <a:lnTo>
                  <a:pt x="928" y="330"/>
                </a:lnTo>
                <a:lnTo>
                  <a:pt x="912" y="342"/>
                </a:lnTo>
                <a:lnTo>
                  <a:pt x="893" y="348"/>
                </a:lnTo>
                <a:lnTo>
                  <a:pt x="840" y="361"/>
                </a:lnTo>
                <a:lnTo>
                  <a:pt x="789" y="378"/>
                </a:lnTo>
                <a:lnTo>
                  <a:pt x="738" y="398"/>
                </a:lnTo>
                <a:lnTo>
                  <a:pt x="690" y="423"/>
                </a:lnTo>
                <a:lnTo>
                  <a:pt x="643" y="451"/>
                </a:lnTo>
                <a:lnTo>
                  <a:pt x="625" y="460"/>
                </a:lnTo>
                <a:lnTo>
                  <a:pt x="607" y="464"/>
                </a:lnTo>
                <a:lnTo>
                  <a:pt x="588" y="462"/>
                </a:lnTo>
                <a:lnTo>
                  <a:pt x="571" y="455"/>
                </a:lnTo>
                <a:lnTo>
                  <a:pt x="555" y="443"/>
                </a:lnTo>
                <a:lnTo>
                  <a:pt x="466" y="352"/>
                </a:lnTo>
                <a:lnTo>
                  <a:pt x="463" y="350"/>
                </a:lnTo>
                <a:lnTo>
                  <a:pt x="461" y="349"/>
                </a:lnTo>
                <a:lnTo>
                  <a:pt x="458" y="349"/>
                </a:lnTo>
                <a:lnTo>
                  <a:pt x="456" y="349"/>
                </a:lnTo>
                <a:lnTo>
                  <a:pt x="453" y="350"/>
                </a:lnTo>
                <a:lnTo>
                  <a:pt x="450" y="352"/>
                </a:lnTo>
                <a:lnTo>
                  <a:pt x="353" y="449"/>
                </a:lnTo>
                <a:lnTo>
                  <a:pt x="351" y="452"/>
                </a:lnTo>
                <a:lnTo>
                  <a:pt x="350" y="456"/>
                </a:lnTo>
                <a:lnTo>
                  <a:pt x="350" y="459"/>
                </a:lnTo>
                <a:lnTo>
                  <a:pt x="351" y="462"/>
                </a:lnTo>
                <a:lnTo>
                  <a:pt x="353" y="465"/>
                </a:lnTo>
                <a:lnTo>
                  <a:pt x="443" y="554"/>
                </a:lnTo>
                <a:lnTo>
                  <a:pt x="455" y="569"/>
                </a:lnTo>
                <a:lnTo>
                  <a:pt x="461" y="587"/>
                </a:lnTo>
                <a:lnTo>
                  <a:pt x="463" y="606"/>
                </a:lnTo>
                <a:lnTo>
                  <a:pt x="460" y="625"/>
                </a:lnTo>
                <a:lnTo>
                  <a:pt x="451" y="642"/>
                </a:lnTo>
                <a:lnTo>
                  <a:pt x="422" y="688"/>
                </a:lnTo>
                <a:lnTo>
                  <a:pt x="398" y="737"/>
                </a:lnTo>
                <a:lnTo>
                  <a:pt x="376" y="788"/>
                </a:lnTo>
                <a:lnTo>
                  <a:pt x="360" y="839"/>
                </a:lnTo>
                <a:lnTo>
                  <a:pt x="347" y="892"/>
                </a:lnTo>
                <a:lnTo>
                  <a:pt x="341" y="911"/>
                </a:lnTo>
                <a:lnTo>
                  <a:pt x="330" y="927"/>
                </a:lnTo>
                <a:lnTo>
                  <a:pt x="315" y="938"/>
                </a:lnTo>
                <a:lnTo>
                  <a:pt x="297" y="947"/>
                </a:lnTo>
                <a:lnTo>
                  <a:pt x="278" y="949"/>
                </a:lnTo>
                <a:lnTo>
                  <a:pt x="153" y="949"/>
                </a:lnTo>
                <a:lnTo>
                  <a:pt x="149" y="950"/>
                </a:lnTo>
                <a:lnTo>
                  <a:pt x="146" y="951"/>
                </a:lnTo>
                <a:lnTo>
                  <a:pt x="143" y="954"/>
                </a:lnTo>
                <a:lnTo>
                  <a:pt x="142" y="957"/>
                </a:lnTo>
                <a:lnTo>
                  <a:pt x="141" y="960"/>
                </a:lnTo>
                <a:lnTo>
                  <a:pt x="141" y="1097"/>
                </a:lnTo>
                <a:lnTo>
                  <a:pt x="142" y="1101"/>
                </a:lnTo>
                <a:lnTo>
                  <a:pt x="143" y="1104"/>
                </a:lnTo>
                <a:lnTo>
                  <a:pt x="146" y="1107"/>
                </a:lnTo>
                <a:lnTo>
                  <a:pt x="149" y="1108"/>
                </a:lnTo>
                <a:lnTo>
                  <a:pt x="153" y="1109"/>
                </a:lnTo>
                <a:lnTo>
                  <a:pt x="278" y="1109"/>
                </a:lnTo>
                <a:lnTo>
                  <a:pt x="297" y="1111"/>
                </a:lnTo>
                <a:lnTo>
                  <a:pt x="315" y="1120"/>
                </a:lnTo>
                <a:lnTo>
                  <a:pt x="330" y="1131"/>
                </a:lnTo>
                <a:lnTo>
                  <a:pt x="341" y="1147"/>
                </a:lnTo>
                <a:lnTo>
                  <a:pt x="347" y="1166"/>
                </a:lnTo>
                <a:lnTo>
                  <a:pt x="360" y="1219"/>
                </a:lnTo>
                <a:lnTo>
                  <a:pt x="376" y="1270"/>
                </a:lnTo>
                <a:lnTo>
                  <a:pt x="398" y="1321"/>
                </a:lnTo>
                <a:lnTo>
                  <a:pt x="422" y="1368"/>
                </a:lnTo>
                <a:lnTo>
                  <a:pt x="451" y="1416"/>
                </a:lnTo>
                <a:lnTo>
                  <a:pt x="460" y="1433"/>
                </a:lnTo>
                <a:lnTo>
                  <a:pt x="463" y="1452"/>
                </a:lnTo>
                <a:lnTo>
                  <a:pt x="461" y="1470"/>
                </a:lnTo>
                <a:lnTo>
                  <a:pt x="455" y="1488"/>
                </a:lnTo>
                <a:lnTo>
                  <a:pt x="443" y="1504"/>
                </a:lnTo>
                <a:lnTo>
                  <a:pt x="353" y="1593"/>
                </a:lnTo>
                <a:lnTo>
                  <a:pt x="351" y="1596"/>
                </a:lnTo>
                <a:lnTo>
                  <a:pt x="350" y="1599"/>
                </a:lnTo>
                <a:lnTo>
                  <a:pt x="350" y="1602"/>
                </a:lnTo>
                <a:lnTo>
                  <a:pt x="351" y="1605"/>
                </a:lnTo>
                <a:lnTo>
                  <a:pt x="353" y="1609"/>
                </a:lnTo>
                <a:lnTo>
                  <a:pt x="450" y="1704"/>
                </a:lnTo>
                <a:lnTo>
                  <a:pt x="453" y="1708"/>
                </a:lnTo>
                <a:lnTo>
                  <a:pt x="456" y="1709"/>
                </a:lnTo>
                <a:lnTo>
                  <a:pt x="458" y="1709"/>
                </a:lnTo>
                <a:lnTo>
                  <a:pt x="461" y="1709"/>
                </a:lnTo>
                <a:lnTo>
                  <a:pt x="463" y="1708"/>
                </a:lnTo>
                <a:lnTo>
                  <a:pt x="466" y="1704"/>
                </a:lnTo>
                <a:lnTo>
                  <a:pt x="555" y="1616"/>
                </a:lnTo>
                <a:lnTo>
                  <a:pt x="569" y="1605"/>
                </a:lnTo>
                <a:lnTo>
                  <a:pt x="586" y="1598"/>
                </a:lnTo>
                <a:lnTo>
                  <a:pt x="604" y="1596"/>
                </a:lnTo>
                <a:lnTo>
                  <a:pt x="624" y="1599"/>
                </a:lnTo>
                <a:lnTo>
                  <a:pt x="643" y="1607"/>
                </a:lnTo>
                <a:lnTo>
                  <a:pt x="690" y="1636"/>
                </a:lnTo>
                <a:lnTo>
                  <a:pt x="738" y="1661"/>
                </a:lnTo>
                <a:lnTo>
                  <a:pt x="789" y="1682"/>
                </a:lnTo>
                <a:lnTo>
                  <a:pt x="840" y="1699"/>
                </a:lnTo>
                <a:lnTo>
                  <a:pt x="893" y="1713"/>
                </a:lnTo>
                <a:lnTo>
                  <a:pt x="912" y="1719"/>
                </a:lnTo>
                <a:lnTo>
                  <a:pt x="928" y="1730"/>
                </a:lnTo>
                <a:lnTo>
                  <a:pt x="940" y="1745"/>
                </a:lnTo>
                <a:lnTo>
                  <a:pt x="948" y="1762"/>
                </a:lnTo>
                <a:lnTo>
                  <a:pt x="950" y="1781"/>
                </a:lnTo>
                <a:lnTo>
                  <a:pt x="950" y="1907"/>
                </a:lnTo>
                <a:lnTo>
                  <a:pt x="951" y="1911"/>
                </a:lnTo>
                <a:lnTo>
                  <a:pt x="952" y="1914"/>
                </a:lnTo>
                <a:lnTo>
                  <a:pt x="954" y="1916"/>
                </a:lnTo>
                <a:lnTo>
                  <a:pt x="958" y="1918"/>
                </a:lnTo>
                <a:lnTo>
                  <a:pt x="962" y="1918"/>
                </a:lnTo>
                <a:lnTo>
                  <a:pt x="1099" y="1918"/>
                </a:lnTo>
                <a:lnTo>
                  <a:pt x="1102" y="1918"/>
                </a:lnTo>
                <a:lnTo>
                  <a:pt x="1105" y="1916"/>
                </a:lnTo>
                <a:lnTo>
                  <a:pt x="1108" y="1914"/>
                </a:lnTo>
                <a:lnTo>
                  <a:pt x="1109" y="1911"/>
                </a:lnTo>
                <a:lnTo>
                  <a:pt x="1110" y="1907"/>
                </a:lnTo>
                <a:lnTo>
                  <a:pt x="1110" y="1781"/>
                </a:lnTo>
                <a:lnTo>
                  <a:pt x="1113" y="1762"/>
                </a:lnTo>
                <a:lnTo>
                  <a:pt x="1121" y="1745"/>
                </a:lnTo>
                <a:lnTo>
                  <a:pt x="1133" y="1730"/>
                </a:lnTo>
                <a:lnTo>
                  <a:pt x="1148" y="1719"/>
                </a:lnTo>
                <a:lnTo>
                  <a:pt x="1167" y="1713"/>
                </a:lnTo>
                <a:lnTo>
                  <a:pt x="1220" y="1700"/>
                </a:lnTo>
                <a:lnTo>
                  <a:pt x="1272" y="1683"/>
                </a:lnTo>
                <a:lnTo>
                  <a:pt x="1321" y="1662"/>
                </a:lnTo>
                <a:lnTo>
                  <a:pt x="1370" y="1638"/>
                </a:lnTo>
                <a:lnTo>
                  <a:pt x="1417" y="1610"/>
                </a:lnTo>
                <a:lnTo>
                  <a:pt x="1434" y="1600"/>
                </a:lnTo>
                <a:lnTo>
                  <a:pt x="1453" y="1597"/>
                </a:lnTo>
                <a:lnTo>
                  <a:pt x="1472" y="1599"/>
                </a:lnTo>
                <a:lnTo>
                  <a:pt x="1490" y="1605"/>
                </a:lnTo>
                <a:lnTo>
                  <a:pt x="1506" y="1618"/>
                </a:lnTo>
                <a:lnTo>
                  <a:pt x="1594" y="1707"/>
                </a:lnTo>
                <a:lnTo>
                  <a:pt x="1598" y="1709"/>
                </a:lnTo>
                <a:lnTo>
                  <a:pt x="1600" y="1710"/>
                </a:lnTo>
                <a:lnTo>
                  <a:pt x="1602" y="1710"/>
                </a:lnTo>
                <a:lnTo>
                  <a:pt x="1605" y="1710"/>
                </a:lnTo>
                <a:lnTo>
                  <a:pt x="1607" y="1709"/>
                </a:lnTo>
                <a:lnTo>
                  <a:pt x="1610" y="1707"/>
                </a:lnTo>
                <a:lnTo>
                  <a:pt x="1706" y="1610"/>
                </a:lnTo>
                <a:lnTo>
                  <a:pt x="1708" y="1607"/>
                </a:lnTo>
                <a:lnTo>
                  <a:pt x="1709" y="1604"/>
                </a:lnTo>
                <a:lnTo>
                  <a:pt x="1710" y="1602"/>
                </a:lnTo>
                <a:lnTo>
                  <a:pt x="1709" y="1600"/>
                </a:lnTo>
                <a:lnTo>
                  <a:pt x="1708" y="1597"/>
                </a:lnTo>
                <a:lnTo>
                  <a:pt x="1706" y="1594"/>
                </a:lnTo>
                <a:lnTo>
                  <a:pt x="1618" y="1505"/>
                </a:lnTo>
                <a:lnTo>
                  <a:pt x="1606" y="1489"/>
                </a:lnTo>
                <a:lnTo>
                  <a:pt x="1600" y="1473"/>
                </a:lnTo>
                <a:lnTo>
                  <a:pt x="1598" y="1454"/>
                </a:lnTo>
                <a:lnTo>
                  <a:pt x="1601" y="1435"/>
                </a:lnTo>
                <a:lnTo>
                  <a:pt x="1609" y="1417"/>
                </a:lnTo>
                <a:lnTo>
                  <a:pt x="1638" y="1370"/>
                </a:lnTo>
                <a:lnTo>
                  <a:pt x="1663" y="1322"/>
                </a:lnTo>
                <a:lnTo>
                  <a:pt x="1683" y="1271"/>
                </a:lnTo>
                <a:lnTo>
                  <a:pt x="1700" y="1220"/>
                </a:lnTo>
                <a:lnTo>
                  <a:pt x="1713" y="1167"/>
                </a:lnTo>
                <a:lnTo>
                  <a:pt x="1719" y="1148"/>
                </a:lnTo>
                <a:lnTo>
                  <a:pt x="1731" y="1132"/>
                </a:lnTo>
                <a:lnTo>
                  <a:pt x="1745" y="1121"/>
                </a:lnTo>
                <a:lnTo>
                  <a:pt x="1762" y="1113"/>
                </a:lnTo>
                <a:lnTo>
                  <a:pt x="1782" y="1110"/>
                </a:lnTo>
                <a:lnTo>
                  <a:pt x="1908" y="1110"/>
                </a:lnTo>
                <a:lnTo>
                  <a:pt x="1911" y="1110"/>
                </a:lnTo>
                <a:lnTo>
                  <a:pt x="1914" y="1108"/>
                </a:lnTo>
                <a:lnTo>
                  <a:pt x="1917" y="1106"/>
                </a:lnTo>
                <a:lnTo>
                  <a:pt x="1918" y="1103"/>
                </a:lnTo>
                <a:lnTo>
                  <a:pt x="1919" y="1098"/>
                </a:lnTo>
                <a:lnTo>
                  <a:pt x="1919" y="961"/>
                </a:lnTo>
                <a:lnTo>
                  <a:pt x="1918" y="958"/>
                </a:lnTo>
                <a:lnTo>
                  <a:pt x="1917" y="955"/>
                </a:lnTo>
                <a:lnTo>
                  <a:pt x="1914" y="953"/>
                </a:lnTo>
                <a:lnTo>
                  <a:pt x="1911" y="951"/>
                </a:lnTo>
                <a:lnTo>
                  <a:pt x="1908" y="951"/>
                </a:lnTo>
                <a:lnTo>
                  <a:pt x="1782" y="951"/>
                </a:lnTo>
                <a:lnTo>
                  <a:pt x="1762" y="948"/>
                </a:lnTo>
                <a:lnTo>
                  <a:pt x="1745" y="940"/>
                </a:lnTo>
                <a:lnTo>
                  <a:pt x="1731" y="928"/>
                </a:lnTo>
                <a:lnTo>
                  <a:pt x="1719" y="912"/>
                </a:lnTo>
                <a:lnTo>
                  <a:pt x="1713" y="894"/>
                </a:lnTo>
                <a:lnTo>
                  <a:pt x="1700" y="840"/>
                </a:lnTo>
                <a:lnTo>
                  <a:pt x="1683" y="789"/>
                </a:lnTo>
                <a:lnTo>
                  <a:pt x="1663" y="739"/>
                </a:lnTo>
                <a:lnTo>
                  <a:pt x="1638" y="691"/>
                </a:lnTo>
                <a:lnTo>
                  <a:pt x="1609" y="644"/>
                </a:lnTo>
                <a:lnTo>
                  <a:pt x="1601" y="626"/>
                </a:lnTo>
                <a:lnTo>
                  <a:pt x="1598" y="607"/>
                </a:lnTo>
                <a:lnTo>
                  <a:pt x="1599" y="588"/>
                </a:lnTo>
                <a:lnTo>
                  <a:pt x="1606" y="570"/>
                </a:lnTo>
                <a:lnTo>
                  <a:pt x="1618" y="555"/>
                </a:lnTo>
                <a:lnTo>
                  <a:pt x="1706" y="466"/>
                </a:lnTo>
                <a:lnTo>
                  <a:pt x="1708" y="464"/>
                </a:lnTo>
                <a:lnTo>
                  <a:pt x="1709" y="461"/>
                </a:lnTo>
                <a:lnTo>
                  <a:pt x="1710" y="459"/>
                </a:lnTo>
                <a:lnTo>
                  <a:pt x="1709" y="457"/>
                </a:lnTo>
                <a:lnTo>
                  <a:pt x="1708" y="453"/>
                </a:lnTo>
                <a:lnTo>
                  <a:pt x="1706" y="450"/>
                </a:lnTo>
                <a:lnTo>
                  <a:pt x="1610" y="354"/>
                </a:lnTo>
                <a:lnTo>
                  <a:pt x="1607" y="352"/>
                </a:lnTo>
                <a:lnTo>
                  <a:pt x="1605" y="351"/>
                </a:lnTo>
                <a:lnTo>
                  <a:pt x="1602" y="350"/>
                </a:lnTo>
                <a:lnTo>
                  <a:pt x="1600" y="351"/>
                </a:lnTo>
                <a:lnTo>
                  <a:pt x="1598" y="352"/>
                </a:lnTo>
                <a:lnTo>
                  <a:pt x="1594" y="354"/>
                </a:lnTo>
                <a:lnTo>
                  <a:pt x="1506" y="443"/>
                </a:lnTo>
                <a:lnTo>
                  <a:pt x="1490" y="455"/>
                </a:lnTo>
                <a:lnTo>
                  <a:pt x="1472" y="462"/>
                </a:lnTo>
                <a:lnTo>
                  <a:pt x="1453" y="463"/>
                </a:lnTo>
                <a:lnTo>
                  <a:pt x="1434" y="460"/>
                </a:lnTo>
                <a:lnTo>
                  <a:pt x="1417" y="451"/>
                </a:lnTo>
                <a:lnTo>
                  <a:pt x="1370" y="423"/>
                </a:lnTo>
                <a:lnTo>
                  <a:pt x="1321" y="398"/>
                </a:lnTo>
                <a:lnTo>
                  <a:pt x="1272" y="378"/>
                </a:lnTo>
                <a:lnTo>
                  <a:pt x="1220" y="361"/>
                </a:lnTo>
                <a:lnTo>
                  <a:pt x="1167" y="348"/>
                </a:lnTo>
                <a:lnTo>
                  <a:pt x="1148" y="342"/>
                </a:lnTo>
                <a:lnTo>
                  <a:pt x="1133" y="330"/>
                </a:lnTo>
                <a:lnTo>
                  <a:pt x="1120" y="315"/>
                </a:lnTo>
                <a:lnTo>
                  <a:pt x="1113" y="299"/>
                </a:lnTo>
                <a:lnTo>
                  <a:pt x="1110" y="279"/>
                </a:lnTo>
                <a:lnTo>
                  <a:pt x="1110" y="153"/>
                </a:lnTo>
                <a:lnTo>
                  <a:pt x="1109" y="150"/>
                </a:lnTo>
                <a:lnTo>
                  <a:pt x="1108" y="147"/>
                </a:lnTo>
                <a:lnTo>
                  <a:pt x="1105" y="145"/>
                </a:lnTo>
                <a:lnTo>
                  <a:pt x="1102" y="143"/>
                </a:lnTo>
                <a:lnTo>
                  <a:pt x="1099" y="141"/>
                </a:lnTo>
                <a:lnTo>
                  <a:pt x="962" y="141"/>
                </a:lnTo>
                <a:close/>
                <a:moveTo>
                  <a:pt x="961" y="0"/>
                </a:moveTo>
                <a:lnTo>
                  <a:pt x="1098" y="0"/>
                </a:lnTo>
                <a:lnTo>
                  <a:pt x="1128" y="3"/>
                </a:lnTo>
                <a:lnTo>
                  <a:pt x="1157" y="12"/>
                </a:lnTo>
                <a:lnTo>
                  <a:pt x="1183" y="26"/>
                </a:lnTo>
                <a:lnTo>
                  <a:pt x="1205" y="45"/>
                </a:lnTo>
                <a:lnTo>
                  <a:pt x="1224" y="67"/>
                </a:lnTo>
                <a:lnTo>
                  <a:pt x="1238" y="93"/>
                </a:lnTo>
                <a:lnTo>
                  <a:pt x="1246" y="121"/>
                </a:lnTo>
                <a:lnTo>
                  <a:pt x="1250" y="152"/>
                </a:lnTo>
                <a:lnTo>
                  <a:pt x="1250" y="223"/>
                </a:lnTo>
                <a:lnTo>
                  <a:pt x="1300" y="237"/>
                </a:lnTo>
                <a:lnTo>
                  <a:pt x="1350" y="256"/>
                </a:lnTo>
                <a:lnTo>
                  <a:pt x="1398" y="279"/>
                </a:lnTo>
                <a:lnTo>
                  <a:pt x="1445" y="303"/>
                </a:lnTo>
                <a:lnTo>
                  <a:pt x="1494" y="253"/>
                </a:lnTo>
                <a:lnTo>
                  <a:pt x="1512" y="237"/>
                </a:lnTo>
                <a:lnTo>
                  <a:pt x="1532" y="225"/>
                </a:lnTo>
                <a:lnTo>
                  <a:pt x="1554" y="216"/>
                </a:lnTo>
                <a:lnTo>
                  <a:pt x="1578" y="211"/>
                </a:lnTo>
                <a:lnTo>
                  <a:pt x="1602" y="209"/>
                </a:lnTo>
                <a:lnTo>
                  <a:pt x="1631" y="212"/>
                </a:lnTo>
                <a:lnTo>
                  <a:pt x="1660" y="221"/>
                </a:lnTo>
                <a:lnTo>
                  <a:pt x="1686" y="234"/>
                </a:lnTo>
                <a:lnTo>
                  <a:pt x="1708" y="253"/>
                </a:lnTo>
                <a:lnTo>
                  <a:pt x="1805" y="350"/>
                </a:lnTo>
                <a:lnTo>
                  <a:pt x="1821" y="368"/>
                </a:lnTo>
                <a:lnTo>
                  <a:pt x="1834" y="388"/>
                </a:lnTo>
                <a:lnTo>
                  <a:pt x="1842" y="410"/>
                </a:lnTo>
                <a:lnTo>
                  <a:pt x="1849" y="433"/>
                </a:lnTo>
                <a:lnTo>
                  <a:pt x="1850" y="457"/>
                </a:lnTo>
                <a:lnTo>
                  <a:pt x="1848" y="487"/>
                </a:lnTo>
                <a:lnTo>
                  <a:pt x="1838" y="516"/>
                </a:lnTo>
                <a:lnTo>
                  <a:pt x="1824" y="541"/>
                </a:lnTo>
                <a:lnTo>
                  <a:pt x="1805" y="564"/>
                </a:lnTo>
                <a:lnTo>
                  <a:pt x="1756" y="614"/>
                </a:lnTo>
                <a:lnTo>
                  <a:pt x="1781" y="661"/>
                </a:lnTo>
                <a:lnTo>
                  <a:pt x="1802" y="709"/>
                </a:lnTo>
                <a:lnTo>
                  <a:pt x="1821" y="758"/>
                </a:lnTo>
                <a:lnTo>
                  <a:pt x="1837" y="809"/>
                </a:lnTo>
                <a:lnTo>
                  <a:pt x="1907" y="809"/>
                </a:lnTo>
                <a:lnTo>
                  <a:pt x="1937" y="812"/>
                </a:lnTo>
                <a:lnTo>
                  <a:pt x="1966" y="820"/>
                </a:lnTo>
                <a:lnTo>
                  <a:pt x="1992" y="835"/>
                </a:lnTo>
                <a:lnTo>
                  <a:pt x="2014" y="853"/>
                </a:lnTo>
                <a:lnTo>
                  <a:pt x="2033" y="875"/>
                </a:lnTo>
                <a:lnTo>
                  <a:pt x="2047" y="901"/>
                </a:lnTo>
                <a:lnTo>
                  <a:pt x="2055" y="930"/>
                </a:lnTo>
                <a:lnTo>
                  <a:pt x="2058" y="960"/>
                </a:lnTo>
                <a:lnTo>
                  <a:pt x="2058" y="1097"/>
                </a:lnTo>
                <a:lnTo>
                  <a:pt x="2055" y="1128"/>
                </a:lnTo>
                <a:lnTo>
                  <a:pt x="2047" y="1156"/>
                </a:lnTo>
                <a:lnTo>
                  <a:pt x="2033" y="1182"/>
                </a:lnTo>
                <a:lnTo>
                  <a:pt x="2014" y="1205"/>
                </a:lnTo>
                <a:lnTo>
                  <a:pt x="1992" y="1223"/>
                </a:lnTo>
                <a:lnTo>
                  <a:pt x="1966" y="1238"/>
                </a:lnTo>
                <a:lnTo>
                  <a:pt x="1937" y="1246"/>
                </a:lnTo>
                <a:lnTo>
                  <a:pt x="1907" y="1249"/>
                </a:lnTo>
                <a:lnTo>
                  <a:pt x="1837" y="1249"/>
                </a:lnTo>
                <a:lnTo>
                  <a:pt x="1821" y="1300"/>
                </a:lnTo>
                <a:lnTo>
                  <a:pt x="1802" y="1349"/>
                </a:lnTo>
                <a:lnTo>
                  <a:pt x="1781" y="1397"/>
                </a:lnTo>
                <a:lnTo>
                  <a:pt x="1756" y="1444"/>
                </a:lnTo>
                <a:lnTo>
                  <a:pt x="1805" y="1494"/>
                </a:lnTo>
                <a:lnTo>
                  <a:pt x="1821" y="1512"/>
                </a:lnTo>
                <a:lnTo>
                  <a:pt x="1834" y="1532"/>
                </a:lnTo>
                <a:lnTo>
                  <a:pt x="1842" y="1554"/>
                </a:lnTo>
                <a:lnTo>
                  <a:pt x="1849" y="1577"/>
                </a:lnTo>
                <a:lnTo>
                  <a:pt x="1850" y="1600"/>
                </a:lnTo>
                <a:lnTo>
                  <a:pt x="1848" y="1631"/>
                </a:lnTo>
                <a:lnTo>
                  <a:pt x="1838" y="1659"/>
                </a:lnTo>
                <a:lnTo>
                  <a:pt x="1824" y="1684"/>
                </a:lnTo>
                <a:lnTo>
                  <a:pt x="1805" y="1708"/>
                </a:lnTo>
                <a:lnTo>
                  <a:pt x="1708" y="1805"/>
                </a:lnTo>
                <a:lnTo>
                  <a:pt x="1690" y="1820"/>
                </a:lnTo>
                <a:lnTo>
                  <a:pt x="1670" y="1833"/>
                </a:lnTo>
                <a:lnTo>
                  <a:pt x="1648" y="1841"/>
                </a:lnTo>
                <a:lnTo>
                  <a:pt x="1625" y="1847"/>
                </a:lnTo>
                <a:lnTo>
                  <a:pt x="1602" y="1849"/>
                </a:lnTo>
                <a:lnTo>
                  <a:pt x="1571" y="1846"/>
                </a:lnTo>
                <a:lnTo>
                  <a:pt x="1544" y="1837"/>
                </a:lnTo>
                <a:lnTo>
                  <a:pt x="1517" y="1824"/>
                </a:lnTo>
                <a:lnTo>
                  <a:pt x="1494" y="1805"/>
                </a:lnTo>
                <a:lnTo>
                  <a:pt x="1445" y="1755"/>
                </a:lnTo>
                <a:lnTo>
                  <a:pt x="1398" y="1779"/>
                </a:lnTo>
                <a:lnTo>
                  <a:pt x="1350" y="1801"/>
                </a:lnTo>
                <a:lnTo>
                  <a:pt x="1300" y="1820"/>
                </a:lnTo>
                <a:lnTo>
                  <a:pt x="1250" y="1835"/>
                </a:lnTo>
                <a:lnTo>
                  <a:pt x="1250" y="1906"/>
                </a:lnTo>
                <a:lnTo>
                  <a:pt x="1246" y="1936"/>
                </a:lnTo>
                <a:lnTo>
                  <a:pt x="1238" y="1965"/>
                </a:lnTo>
                <a:lnTo>
                  <a:pt x="1224" y="1991"/>
                </a:lnTo>
                <a:lnTo>
                  <a:pt x="1205" y="2013"/>
                </a:lnTo>
                <a:lnTo>
                  <a:pt x="1183" y="2032"/>
                </a:lnTo>
                <a:lnTo>
                  <a:pt x="1157" y="2046"/>
                </a:lnTo>
                <a:lnTo>
                  <a:pt x="1128" y="2054"/>
                </a:lnTo>
                <a:lnTo>
                  <a:pt x="1098" y="2058"/>
                </a:lnTo>
                <a:lnTo>
                  <a:pt x="961" y="2058"/>
                </a:lnTo>
                <a:lnTo>
                  <a:pt x="930" y="2054"/>
                </a:lnTo>
                <a:lnTo>
                  <a:pt x="903" y="2046"/>
                </a:lnTo>
                <a:lnTo>
                  <a:pt x="876" y="2032"/>
                </a:lnTo>
                <a:lnTo>
                  <a:pt x="854" y="2013"/>
                </a:lnTo>
                <a:lnTo>
                  <a:pt x="835" y="1991"/>
                </a:lnTo>
                <a:lnTo>
                  <a:pt x="821" y="1965"/>
                </a:lnTo>
                <a:lnTo>
                  <a:pt x="812" y="1936"/>
                </a:lnTo>
                <a:lnTo>
                  <a:pt x="809" y="1906"/>
                </a:lnTo>
                <a:lnTo>
                  <a:pt x="809" y="1835"/>
                </a:lnTo>
                <a:lnTo>
                  <a:pt x="758" y="1820"/>
                </a:lnTo>
                <a:lnTo>
                  <a:pt x="709" y="1801"/>
                </a:lnTo>
                <a:lnTo>
                  <a:pt x="661" y="1779"/>
                </a:lnTo>
                <a:lnTo>
                  <a:pt x="615" y="1755"/>
                </a:lnTo>
                <a:lnTo>
                  <a:pt x="564" y="1805"/>
                </a:lnTo>
                <a:lnTo>
                  <a:pt x="546" y="1820"/>
                </a:lnTo>
                <a:lnTo>
                  <a:pt x="526" y="1833"/>
                </a:lnTo>
                <a:lnTo>
                  <a:pt x="504" y="1841"/>
                </a:lnTo>
                <a:lnTo>
                  <a:pt x="481" y="1847"/>
                </a:lnTo>
                <a:lnTo>
                  <a:pt x="458" y="1849"/>
                </a:lnTo>
                <a:lnTo>
                  <a:pt x="427" y="1846"/>
                </a:lnTo>
                <a:lnTo>
                  <a:pt x="400" y="1837"/>
                </a:lnTo>
                <a:lnTo>
                  <a:pt x="373" y="1824"/>
                </a:lnTo>
                <a:lnTo>
                  <a:pt x="350" y="1805"/>
                </a:lnTo>
                <a:lnTo>
                  <a:pt x="253" y="1708"/>
                </a:lnTo>
                <a:lnTo>
                  <a:pt x="236" y="1687"/>
                </a:lnTo>
                <a:lnTo>
                  <a:pt x="223" y="1663"/>
                </a:lnTo>
                <a:lnTo>
                  <a:pt x="214" y="1639"/>
                </a:lnTo>
                <a:lnTo>
                  <a:pt x="210" y="1614"/>
                </a:lnTo>
                <a:lnTo>
                  <a:pt x="210" y="1587"/>
                </a:lnTo>
                <a:lnTo>
                  <a:pt x="214" y="1562"/>
                </a:lnTo>
                <a:lnTo>
                  <a:pt x="223" y="1538"/>
                </a:lnTo>
                <a:lnTo>
                  <a:pt x="236" y="1515"/>
                </a:lnTo>
                <a:lnTo>
                  <a:pt x="253" y="1494"/>
                </a:lnTo>
                <a:lnTo>
                  <a:pt x="304" y="1444"/>
                </a:lnTo>
                <a:lnTo>
                  <a:pt x="278" y="1397"/>
                </a:lnTo>
                <a:lnTo>
                  <a:pt x="256" y="1349"/>
                </a:lnTo>
                <a:lnTo>
                  <a:pt x="237" y="1300"/>
                </a:lnTo>
                <a:lnTo>
                  <a:pt x="223" y="1249"/>
                </a:lnTo>
                <a:lnTo>
                  <a:pt x="152" y="1249"/>
                </a:lnTo>
                <a:lnTo>
                  <a:pt x="121" y="1246"/>
                </a:lnTo>
                <a:lnTo>
                  <a:pt x="93" y="1238"/>
                </a:lnTo>
                <a:lnTo>
                  <a:pt x="67" y="1223"/>
                </a:lnTo>
                <a:lnTo>
                  <a:pt x="44" y="1205"/>
                </a:lnTo>
                <a:lnTo>
                  <a:pt x="26" y="1182"/>
                </a:lnTo>
                <a:lnTo>
                  <a:pt x="12" y="1156"/>
                </a:lnTo>
                <a:lnTo>
                  <a:pt x="3" y="1128"/>
                </a:lnTo>
                <a:lnTo>
                  <a:pt x="0" y="1097"/>
                </a:lnTo>
                <a:lnTo>
                  <a:pt x="0" y="960"/>
                </a:lnTo>
                <a:lnTo>
                  <a:pt x="3" y="930"/>
                </a:lnTo>
                <a:lnTo>
                  <a:pt x="12" y="901"/>
                </a:lnTo>
                <a:lnTo>
                  <a:pt x="26" y="875"/>
                </a:lnTo>
                <a:lnTo>
                  <a:pt x="44" y="853"/>
                </a:lnTo>
                <a:lnTo>
                  <a:pt x="67" y="835"/>
                </a:lnTo>
                <a:lnTo>
                  <a:pt x="93" y="820"/>
                </a:lnTo>
                <a:lnTo>
                  <a:pt x="121" y="812"/>
                </a:lnTo>
                <a:lnTo>
                  <a:pt x="152" y="809"/>
                </a:lnTo>
                <a:lnTo>
                  <a:pt x="223" y="809"/>
                </a:lnTo>
                <a:lnTo>
                  <a:pt x="237" y="758"/>
                </a:lnTo>
                <a:lnTo>
                  <a:pt x="256" y="709"/>
                </a:lnTo>
                <a:lnTo>
                  <a:pt x="278" y="661"/>
                </a:lnTo>
                <a:lnTo>
                  <a:pt x="304" y="614"/>
                </a:lnTo>
                <a:lnTo>
                  <a:pt x="253" y="564"/>
                </a:lnTo>
                <a:lnTo>
                  <a:pt x="236" y="543"/>
                </a:lnTo>
                <a:lnTo>
                  <a:pt x="223" y="520"/>
                </a:lnTo>
                <a:lnTo>
                  <a:pt x="214" y="496"/>
                </a:lnTo>
                <a:lnTo>
                  <a:pt x="210" y="470"/>
                </a:lnTo>
                <a:lnTo>
                  <a:pt x="210" y="444"/>
                </a:lnTo>
                <a:lnTo>
                  <a:pt x="214" y="419"/>
                </a:lnTo>
                <a:lnTo>
                  <a:pt x="223" y="394"/>
                </a:lnTo>
                <a:lnTo>
                  <a:pt x="236" y="371"/>
                </a:lnTo>
                <a:lnTo>
                  <a:pt x="253" y="350"/>
                </a:lnTo>
                <a:lnTo>
                  <a:pt x="350" y="253"/>
                </a:lnTo>
                <a:lnTo>
                  <a:pt x="368" y="237"/>
                </a:lnTo>
                <a:lnTo>
                  <a:pt x="388" y="225"/>
                </a:lnTo>
                <a:lnTo>
                  <a:pt x="410" y="216"/>
                </a:lnTo>
                <a:lnTo>
                  <a:pt x="433" y="211"/>
                </a:lnTo>
                <a:lnTo>
                  <a:pt x="458" y="209"/>
                </a:lnTo>
                <a:lnTo>
                  <a:pt x="487" y="212"/>
                </a:lnTo>
                <a:lnTo>
                  <a:pt x="516" y="221"/>
                </a:lnTo>
                <a:lnTo>
                  <a:pt x="542" y="234"/>
                </a:lnTo>
                <a:lnTo>
                  <a:pt x="564" y="253"/>
                </a:lnTo>
                <a:lnTo>
                  <a:pt x="615" y="303"/>
                </a:lnTo>
                <a:lnTo>
                  <a:pt x="661" y="279"/>
                </a:lnTo>
                <a:lnTo>
                  <a:pt x="709" y="256"/>
                </a:lnTo>
                <a:lnTo>
                  <a:pt x="758" y="237"/>
                </a:lnTo>
                <a:lnTo>
                  <a:pt x="809" y="223"/>
                </a:lnTo>
                <a:lnTo>
                  <a:pt x="809" y="152"/>
                </a:lnTo>
                <a:lnTo>
                  <a:pt x="812" y="121"/>
                </a:lnTo>
                <a:lnTo>
                  <a:pt x="820" y="93"/>
                </a:lnTo>
                <a:lnTo>
                  <a:pt x="835" y="67"/>
                </a:lnTo>
                <a:lnTo>
                  <a:pt x="853" y="45"/>
                </a:lnTo>
                <a:lnTo>
                  <a:pt x="876" y="26"/>
                </a:lnTo>
                <a:lnTo>
                  <a:pt x="902" y="12"/>
                </a:lnTo>
                <a:lnTo>
                  <a:pt x="930" y="3"/>
                </a:lnTo>
                <a:lnTo>
                  <a:pt x="961"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
        <p:nvSpPr>
          <p:cNvPr id="23" name="Freeform 245"/>
          <p:cNvSpPr>
            <a:spLocks noEditPoints="1"/>
          </p:cNvSpPr>
          <p:nvPr/>
        </p:nvSpPr>
        <p:spPr bwMode="auto">
          <a:xfrm>
            <a:off x="664210" y="772795"/>
            <a:ext cx="122555" cy="120650"/>
          </a:xfrm>
          <a:custGeom>
            <a:avLst/>
            <a:gdLst>
              <a:gd name="T0" fmla="*/ 376 w 834"/>
              <a:gd name="T1" fmla="*/ 143 h 834"/>
              <a:gd name="T2" fmla="*/ 300 w 834"/>
              <a:gd name="T3" fmla="*/ 166 h 834"/>
              <a:gd name="T4" fmla="*/ 235 w 834"/>
              <a:gd name="T5" fmla="*/ 208 h 834"/>
              <a:gd name="T6" fmla="*/ 184 w 834"/>
              <a:gd name="T7" fmla="*/ 266 h 834"/>
              <a:gd name="T8" fmla="*/ 152 w 834"/>
              <a:gd name="T9" fmla="*/ 337 h 834"/>
              <a:gd name="T10" fmla="*/ 140 w 834"/>
              <a:gd name="T11" fmla="*/ 417 h 834"/>
              <a:gd name="T12" fmla="*/ 152 w 834"/>
              <a:gd name="T13" fmla="*/ 497 h 834"/>
              <a:gd name="T14" fmla="*/ 184 w 834"/>
              <a:gd name="T15" fmla="*/ 568 h 834"/>
              <a:gd name="T16" fmla="*/ 235 w 834"/>
              <a:gd name="T17" fmla="*/ 626 h 834"/>
              <a:gd name="T18" fmla="*/ 300 w 834"/>
              <a:gd name="T19" fmla="*/ 668 h 834"/>
              <a:gd name="T20" fmla="*/ 376 w 834"/>
              <a:gd name="T21" fmla="*/ 691 h 834"/>
              <a:gd name="T22" fmla="*/ 457 w 834"/>
              <a:gd name="T23" fmla="*/ 691 h 834"/>
              <a:gd name="T24" fmla="*/ 533 w 834"/>
              <a:gd name="T25" fmla="*/ 668 h 834"/>
              <a:gd name="T26" fmla="*/ 599 w 834"/>
              <a:gd name="T27" fmla="*/ 626 h 834"/>
              <a:gd name="T28" fmla="*/ 649 w 834"/>
              <a:gd name="T29" fmla="*/ 568 h 834"/>
              <a:gd name="T30" fmla="*/ 682 w 834"/>
              <a:gd name="T31" fmla="*/ 497 h 834"/>
              <a:gd name="T32" fmla="*/ 694 w 834"/>
              <a:gd name="T33" fmla="*/ 417 h 834"/>
              <a:gd name="T34" fmla="*/ 682 w 834"/>
              <a:gd name="T35" fmla="*/ 337 h 834"/>
              <a:gd name="T36" fmla="*/ 649 w 834"/>
              <a:gd name="T37" fmla="*/ 266 h 834"/>
              <a:gd name="T38" fmla="*/ 599 w 834"/>
              <a:gd name="T39" fmla="*/ 208 h 834"/>
              <a:gd name="T40" fmla="*/ 533 w 834"/>
              <a:gd name="T41" fmla="*/ 166 h 834"/>
              <a:gd name="T42" fmla="*/ 457 w 834"/>
              <a:gd name="T43" fmla="*/ 143 h 834"/>
              <a:gd name="T44" fmla="*/ 416 w 834"/>
              <a:gd name="T45" fmla="*/ 0 h 834"/>
              <a:gd name="T46" fmla="*/ 519 w 834"/>
              <a:gd name="T47" fmla="*/ 12 h 834"/>
              <a:gd name="T48" fmla="*/ 612 w 834"/>
              <a:gd name="T49" fmla="*/ 48 h 834"/>
              <a:gd name="T50" fmla="*/ 694 w 834"/>
              <a:gd name="T51" fmla="*/ 105 h 834"/>
              <a:gd name="T52" fmla="*/ 759 w 834"/>
              <a:gd name="T53" fmla="*/ 179 h 834"/>
              <a:gd name="T54" fmla="*/ 805 w 834"/>
              <a:gd name="T55" fmla="*/ 266 h 834"/>
              <a:gd name="T56" fmla="*/ 831 w 834"/>
              <a:gd name="T57" fmla="*/ 364 h 834"/>
              <a:gd name="T58" fmla="*/ 831 w 834"/>
              <a:gd name="T59" fmla="*/ 470 h 834"/>
              <a:gd name="T60" fmla="*/ 805 w 834"/>
              <a:gd name="T61" fmla="*/ 568 h 834"/>
              <a:gd name="T62" fmla="*/ 759 w 834"/>
              <a:gd name="T63" fmla="*/ 655 h 834"/>
              <a:gd name="T64" fmla="*/ 694 w 834"/>
              <a:gd name="T65" fmla="*/ 729 h 834"/>
              <a:gd name="T66" fmla="*/ 612 w 834"/>
              <a:gd name="T67" fmla="*/ 785 h 834"/>
              <a:gd name="T68" fmla="*/ 520 w 834"/>
              <a:gd name="T69" fmla="*/ 822 h 834"/>
              <a:gd name="T70" fmla="*/ 417 w 834"/>
              <a:gd name="T71" fmla="*/ 834 h 834"/>
              <a:gd name="T72" fmla="*/ 314 w 834"/>
              <a:gd name="T73" fmla="*/ 822 h 834"/>
              <a:gd name="T74" fmla="*/ 221 w 834"/>
              <a:gd name="T75" fmla="*/ 785 h 834"/>
              <a:gd name="T76" fmla="*/ 140 w 834"/>
              <a:gd name="T77" fmla="*/ 729 h 834"/>
              <a:gd name="T78" fmla="*/ 75 w 834"/>
              <a:gd name="T79" fmla="*/ 655 h 834"/>
              <a:gd name="T80" fmla="*/ 27 w 834"/>
              <a:gd name="T81" fmla="*/ 568 h 834"/>
              <a:gd name="T82" fmla="*/ 3 w 834"/>
              <a:gd name="T83" fmla="*/ 470 h 834"/>
              <a:gd name="T84" fmla="*/ 3 w 834"/>
              <a:gd name="T85" fmla="*/ 364 h 834"/>
              <a:gd name="T86" fmla="*/ 27 w 834"/>
              <a:gd name="T87" fmla="*/ 266 h 834"/>
              <a:gd name="T88" fmla="*/ 74 w 834"/>
              <a:gd name="T89" fmla="*/ 179 h 834"/>
              <a:gd name="T90" fmla="*/ 139 w 834"/>
              <a:gd name="T91" fmla="*/ 105 h 834"/>
              <a:gd name="T92" fmla="*/ 220 w 834"/>
              <a:gd name="T93" fmla="*/ 48 h 834"/>
              <a:gd name="T94" fmla="*/ 314 w 834"/>
              <a:gd name="T95" fmla="*/ 12 h 834"/>
              <a:gd name="T96" fmla="*/ 416 w 834"/>
              <a:gd name="T97"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34" h="834">
                <a:moveTo>
                  <a:pt x="417" y="140"/>
                </a:moveTo>
                <a:lnTo>
                  <a:pt x="376" y="143"/>
                </a:lnTo>
                <a:lnTo>
                  <a:pt x="337" y="151"/>
                </a:lnTo>
                <a:lnTo>
                  <a:pt x="300" y="166"/>
                </a:lnTo>
                <a:lnTo>
                  <a:pt x="266" y="185"/>
                </a:lnTo>
                <a:lnTo>
                  <a:pt x="235" y="208"/>
                </a:lnTo>
                <a:lnTo>
                  <a:pt x="207" y="236"/>
                </a:lnTo>
                <a:lnTo>
                  <a:pt x="184" y="266"/>
                </a:lnTo>
                <a:lnTo>
                  <a:pt x="165" y="300"/>
                </a:lnTo>
                <a:lnTo>
                  <a:pt x="152" y="337"/>
                </a:lnTo>
                <a:lnTo>
                  <a:pt x="143" y="376"/>
                </a:lnTo>
                <a:lnTo>
                  <a:pt x="140" y="417"/>
                </a:lnTo>
                <a:lnTo>
                  <a:pt x="143" y="458"/>
                </a:lnTo>
                <a:lnTo>
                  <a:pt x="152" y="497"/>
                </a:lnTo>
                <a:lnTo>
                  <a:pt x="165" y="533"/>
                </a:lnTo>
                <a:lnTo>
                  <a:pt x="184" y="568"/>
                </a:lnTo>
                <a:lnTo>
                  <a:pt x="207" y="598"/>
                </a:lnTo>
                <a:lnTo>
                  <a:pt x="235" y="626"/>
                </a:lnTo>
                <a:lnTo>
                  <a:pt x="266" y="649"/>
                </a:lnTo>
                <a:lnTo>
                  <a:pt x="300" y="668"/>
                </a:lnTo>
                <a:lnTo>
                  <a:pt x="337" y="681"/>
                </a:lnTo>
                <a:lnTo>
                  <a:pt x="376" y="691"/>
                </a:lnTo>
                <a:lnTo>
                  <a:pt x="417" y="694"/>
                </a:lnTo>
                <a:lnTo>
                  <a:pt x="457" y="691"/>
                </a:lnTo>
                <a:lnTo>
                  <a:pt x="496" y="681"/>
                </a:lnTo>
                <a:lnTo>
                  <a:pt x="533" y="668"/>
                </a:lnTo>
                <a:lnTo>
                  <a:pt x="567" y="649"/>
                </a:lnTo>
                <a:lnTo>
                  <a:pt x="599" y="626"/>
                </a:lnTo>
                <a:lnTo>
                  <a:pt x="626" y="598"/>
                </a:lnTo>
                <a:lnTo>
                  <a:pt x="649" y="568"/>
                </a:lnTo>
                <a:lnTo>
                  <a:pt x="668" y="534"/>
                </a:lnTo>
                <a:lnTo>
                  <a:pt x="682" y="497"/>
                </a:lnTo>
                <a:lnTo>
                  <a:pt x="690" y="458"/>
                </a:lnTo>
                <a:lnTo>
                  <a:pt x="694" y="417"/>
                </a:lnTo>
                <a:lnTo>
                  <a:pt x="690" y="376"/>
                </a:lnTo>
                <a:lnTo>
                  <a:pt x="682" y="337"/>
                </a:lnTo>
                <a:lnTo>
                  <a:pt x="668" y="300"/>
                </a:lnTo>
                <a:lnTo>
                  <a:pt x="649" y="266"/>
                </a:lnTo>
                <a:lnTo>
                  <a:pt x="626" y="236"/>
                </a:lnTo>
                <a:lnTo>
                  <a:pt x="599" y="208"/>
                </a:lnTo>
                <a:lnTo>
                  <a:pt x="567" y="185"/>
                </a:lnTo>
                <a:lnTo>
                  <a:pt x="533" y="166"/>
                </a:lnTo>
                <a:lnTo>
                  <a:pt x="496" y="151"/>
                </a:lnTo>
                <a:lnTo>
                  <a:pt x="457" y="143"/>
                </a:lnTo>
                <a:lnTo>
                  <a:pt x="417" y="140"/>
                </a:lnTo>
                <a:close/>
                <a:moveTo>
                  <a:pt x="416" y="0"/>
                </a:moveTo>
                <a:lnTo>
                  <a:pt x="468" y="3"/>
                </a:lnTo>
                <a:lnTo>
                  <a:pt x="519" y="12"/>
                </a:lnTo>
                <a:lnTo>
                  <a:pt x="567" y="28"/>
                </a:lnTo>
                <a:lnTo>
                  <a:pt x="612" y="48"/>
                </a:lnTo>
                <a:lnTo>
                  <a:pt x="655" y="74"/>
                </a:lnTo>
                <a:lnTo>
                  <a:pt x="694" y="105"/>
                </a:lnTo>
                <a:lnTo>
                  <a:pt x="728" y="140"/>
                </a:lnTo>
                <a:lnTo>
                  <a:pt x="759" y="179"/>
                </a:lnTo>
                <a:lnTo>
                  <a:pt x="784" y="221"/>
                </a:lnTo>
                <a:lnTo>
                  <a:pt x="805" y="266"/>
                </a:lnTo>
                <a:lnTo>
                  <a:pt x="821" y="315"/>
                </a:lnTo>
                <a:lnTo>
                  <a:pt x="831" y="364"/>
                </a:lnTo>
                <a:lnTo>
                  <a:pt x="834" y="417"/>
                </a:lnTo>
                <a:lnTo>
                  <a:pt x="831" y="470"/>
                </a:lnTo>
                <a:lnTo>
                  <a:pt x="821" y="519"/>
                </a:lnTo>
                <a:lnTo>
                  <a:pt x="805" y="568"/>
                </a:lnTo>
                <a:lnTo>
                  <a:pt x="785" y="613"/>
                </a:lnTo>
                <a:lnTo>
                  <a:pt x="759" y="655"/>
                </a:lnTo>
                <a:lnTo>
                  <a:pt x="728" y="694"/>
                </a:lnTo>
                <a:lnTo>
                  <a:pt x="694" y="729"/>
                </a:lnTo>
                <a:lnTo>
                  <a:pt x="655" y="759"/>
                </a:lnTo>
                <a:lnTo>
                  <a:pt x="612" y="785"/>
                </a:lnTo>
                <a:lnTo>
                  <a:pt x="567" y="806"/>
                </a:lnTo>
                <a:lnTo>
                  <a:pt x="520" y="822"/>
                </a:lnTo>
                <a:lnTo>
                  <a:pt x="469" y="831"/>
                </a:lnTo>
                <a:lnTo>
                  <a:pt x="417" y="834"/>
                </a:lnTo>
                <a:lnTo>
                  <a:pt x="365" y="831"/>
                </a:lnTo>
                <a:lnTo>
                  <a:pt x="314" y="822"/>
                </a:lnTo>
                <a:lnTo>
                  <a:pt x="266" y="806"/>
                </a:lnTo>
                <a:lnTo>
                  <a:pt x="221" y="785"/>
                </a:lnTo>
                <a:lnTo>
                  <a:pt x="179" y="759"/>
                </a:lnTo>
                <a:lnTo>
                  <a:pt x="140" y="729"/>
                </a:lnTo>
                <a:lnTo>
                  <a:pt x="105" y="694"/>
                </a:lnTo>
                <a:lnTo>
                  <a:pt x="75" y="655"/>
                </a:lnTo>
                <a:lnTo>
                  <a:pt x="48" y="613"/>
                </a:lnTo>
                <a:lnTo>
                  <a:pt x="27" y="568"/>
                </a:lnTo>
                <a:lnTo>
                  <a:pt x="12" y="519"/>
                </a:lnTo>
                <a:lnTo>
                  <a:pt x="3" y="470"/>
                </a:lnTo>
                <a:lnTo>
                  <a:pt x="0" y="417"/>
                </a:lnTo>
                <a:lnTo>
                  <a:pt x="3" y="364"/>
                </a:lnTo>
                <a:lnTo>
                  <a:pt x="12" y="315"/>
                </a:lnTo>
                <a:lnTo>
                  <a:pt x="27" y="266"/>
                </a:lnTo>
                <a:lnTo>
                  <a:pt x="48" y="221"/>
                </a:lnTo>
                <a:lnTo>
                  <a:pt x="74" y="179"/>
                </a:lnTo>
                <a:lnTo>
                  <a:pt x="104" y="140"/>
                </a:lnTo>
                <a:lnTo>
                  <a:pt x="139" y="105"/>
                </a:lnTo>
                <a:lnTo>
                  <a:pt x="178" y="74"/>
                </a:lnTo>
                <a:lnTo>
                  <a:pt x="220" y="48"/>
                </a:lnTo>
                <a:lnTo>
                  <a:pt x="265" y="28"/>
                </a:lnTo>
                <a:lnTo>
                  <a:pt x="314" y="12"/>
                </a:lnTo>
                <a:lnTo>
                  <a:pt x="364" y="3"/>
                </a:lnTo>
                <a:lnTo>
                  <a:pt x="416" y="0"/>
                </a:lnTo>
                <a:close/>
              </a:path>
            </a:pathLst>
          </a:custGeom>
          <a:solidFill>
            <a:schemeClr val="bg1"/>
          </a:solidFill>
          <a:ln w="0">
            <a:noFill/>
            <a:prstDash val="solid"/>
            <a:round/>
          </a:ln>
        </p:spPr>
        <p:txBody>
          <a:bodyPr vert="horz" wrap="square" lIns="91440" tIns="45720" rIns="91440" bIns="45720" numCol="1" anchor="t" anchorCtr="0" compatLnSpc="1"/>
          <a:lstStyle/>
          <a:p>
            <a:endParaRPr lang="en-US" dirty="0">
              <a:latin typeface="阿里巴巴普惠体" panose="00020600040101010101" pitchFamily="18" charset="-122"/>
              <a:ea typeface="阿里巴巴普惠体" panose="00020600040101010101" pitchFamily="18" charset="-122"/>
              <a:cs typeface="+mn-ea"/>
              <a:sym typeface="+mn-lt"/>
            </a:endParaRPr>
          </a:p>
        </p:txBody>
      </p:sp>
    </p:spTree>
    <p:custDataLst>
      <p:tags r:id="rId28"/>
    </p:custDataLst>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1"/>
</p:tagLst>
</file>

<file path=ppt/tags/tag10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1"/>
</p:tagLst>
</file>

<file path=ppt/tags/tag102.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1"/>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10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10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10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1"/>
</p:tagLst>
</file>

<file path=ppt/tags/tag109.xml><?xml version="1.0" encoding="utf-8"?>
<p:tagLst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UNIT_CONTENT_GROUP_TYPE" val="titlestyle"/>
  <p:tag name="KSO_WM_UNIT_TYPE" val="i"/>
  <p:tag name="KSO_WM_UNIT_INDEX" val="1"/>
</p:tagLst>
</file>

<file path=ppt/tags/tag110.xml><?xml version="1.0" encoding="utf-8"?>
<p:tagLst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1"/>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11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1"/>
</p:tagLst>
</file>

<file path=ppt/tags/tag118.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Lst>
</file>

<file path=ppt/tags/tag120.xml><?xml version="1.0" encoding="utf-8"?>
<p:tagLst xmlns:p="http://schemas.openxmlformats.org/presentationml/2006/main">
  <p:tag name="KSO_WM_SLIDE_BACKGROUND_TYPE" val="navigation"/>
  <p:tag name="KSO_WM_SLIDE_BK_DARK_LIGHT" val="1"/>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122.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1"/>
</p:tagLst>
</file>

<file path=ppt/tags/tag123.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1"/>
</p:tagLst>
</file>

<file path=ppt/tags/tag124.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elt"/>
  <p:tag name="KSO_WM_SLIDE_BK_DARK_LIGHT" val="1"/>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1.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0*i*1"/>
  <p:tag name="KSO_WM_UNIT_LAYERLEVEL" val="1"/>
  <p:tag name="KSO_WM_TAG_VERSION" val="1.0"/>
  <p:tag name="KSO_WM_UNIT_CONTENT_GROUP_TYPE" val="titlestyle"/>
  <p:tag name="KSO_WM_UNIT_TYPE" val="i"/>
  <p:tag name="KSO_WM_UNIT_INDEX" val="1"/>
</p:tagLst>
</file>

<file path=ppt/tags/tag132.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0*a*1"/>
  <p:tag name="KSO_WM_UNIT_LAYERLEVEL" val="1"/>
  <p:tag name="KSO_WM_TAG_VERSION" val="1.0"/>
  <p:tag name="KSO_WM_BEAUTIFY_FLAG" val="#wm#"/>
  <p:tag name="KSO_WM_UNIT_CONTENT_GROUP_TYPE" val="titlestyle"/>
  <p:tag name="KSO_WM_TEMPLATE_CATEGORY" val="custom"/>
  <p:tag name="KSO_WM_TEMPLATE_INDEX" val="2023081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p="http://schemas.openxmlformats.org/presentationml/2006/main">
  <p:tag name="KSO_WM_TEMPLATE_SUBCATEGORY" val="29"/>
  <p:tag name="KSO_WM_TEMPLATE_MASTER_TYPE" val="1"/>
  <p:tag name="KSO_WM_TEMPLATE_COLOR_TYPE" val="0"/>
  <p:tag name="KSO_WM_TAG_VERSION" val="1.0"/>
  <p:tag name="KSO_WM_BEAUTIFY_FLAG" val="#wm#"/>
  <p:tag name="KSO_WM_TEMPLATE_CATEGORY" val="custom"/>
  <p:tag name="KSO_WM_TEMPLATE_INDEX" val="20230812"/>
  <p:tag name="KSO_WM_SPECIAL_SOURCE" val="bdnull"/>
  <p:tag name="KSO_WM_TEMPLATE_THUMBS_INDEX" val="1、9"/>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TEMPLATE_CATEGORY" val="custom"/>
  <p:tag name="KSO_WM_TEMPLATE_INDEX" val="2023081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PA" val="v4.0.0"/>
</p:tagLst>
</file>

<file path=ppt/tags/tag141.xml><?xml version="1.0" encoding="utf-8"?>
<p:tagLst xmlns:p="http://schemas.openxmlformats.org/presentationml/2006/main">
  <p:tag name="PA" val="v4.0.0"/>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TEMPLATE_CATEGORY" val="custom"/>
  <p:tag name="KSO_WM_TEMPLATE_INDEX" val="20230812"/>
</p:tagLst>
</file>

<file path=ppt/tags/tag144.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TEMPLATE_CATEGORY" val="custom"/>
  <p:tag name="KSO_WM_TEMPLATE_INDEX" val="20230812"/>
</p:tagLst>
</file>

<file path=ppt/tags/tag147.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TEMPLATE_CATEGORY" val="custom"/>
  <p:tag name="KSO_WM_TEMPLATE_INDEX" val="2023081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30812"/>
</p:tagLst>
</file>

<file path=ppt/tags/tag151.xml><?xml version="1.0" encoding="utf-8"?>
<p:tagLst xmlns:p="http://schemas.openxmlformats.org/presentationml/2006/main">
  <p:tag name="PA" val="v4.0.0"/>
</p:tagLst>
</file>

<file path=ppt/tags/tag152.xml><?xml version="1.0" encoding="utf-8"?>
<p:tagLst xmlns:p="http://schemas.openxmlformats.org/presentationml/2006/main">
  <p:tag name="PA" val="v4.0.0"/>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PA" val="v4.0.0"/>
</p:tagLst>
</file>

<file path=ppt/tags/tag155.xml><?xml version="1.0" encoding="utf-8"?>
<p:tagLst xmlns:p="http://schemas.openxmlformats.org/presentationml/2006/main">
  <p:tag name="PA" val="v4.0.0"/>
</p:tagLst>
</file>

<file path=ppt/tags/tag156.xml><?xml version="1.0" encoding="utf-8"?>
<p:tagLst xmlns:p="http://schemas.openxmlformats.org/presentationml/2006/main">
  <p:tag name="KSO_WM_TEMPLATE_CATEGORY" val="custom"/>
  <p:tag name="KSO_WM_TEMPLATE_INDEX" val="20230812"/>
</p:tagLst>
</file>

<file path=ppt/tags/tag157.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3245_1*n_h_h_i*1_2_1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3245_1*n_h_h_i*1_2_3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3245_1*n_h_h_i*1_2_2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233245_1*n_h_h_i*1_2_5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3245_1*n_h_h_i*1_2_4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3.xml><?xml version="1.0" encoding="utf-8"?>
<p:tagLst xmlns:p="http://schemas.openxmlformats.org/presentationml/2006/main">
  <p:tag name="KSO_WM_UNIT_VALUE" val="132*13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3245_1*n_h_h_x*1_2_3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4.xml><?xml version="1.0" encoding="utf-8"?>
<p:tagLst xmlns:p="http://schemas.openxmlformats.org/presentationml/2006/main">
  <p:tag name="KSO_WM_UNIT_VALUE" val="132*13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5_1"/>
  <p:tag name="KSO_WM_UNIT_ID" val="diagram20233245_1*n_h_h_x*1_2_5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5.xml><?xml version="1.0" encoding="utf-8"?>
<p:tagLst xmlns:p="http://schemas.openxmlformats.org/presentationml/2006/main">
  <p:tag name="KSO_WM_UNIT_VALUE" val="132*132"/>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3245_1*n_h_h_x*1_2_2_1"/>
  <p:tag name="KSO_WM_TEMPLATE_CATEGORY" val="diagram"/>
  <p:tag name="KSO_WM_TEMPLATE_INDEX" val="20233245"/>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x"/>
  <p:tag name="KSO_WM_UNIT_INDEX" val="1_1_1"/>
  <p:tag name="KSO_WM_UNIT_ID" val="diagram20233245_1*n_h_x*1_1_1"/>
  <p:tag name="KSO_WM_TEMPLATE_CATEGORY" val="diagram"/>
  <p:tag name="KSO_WM_TEMPLATE_INDEX" val="20233245"/>
  <p:tag name="KSO_WM_UNIT_LAYERLEVEL" val="1_1_1"/>
  <p:tag name="KSO_WM_TAG_VERSION" val="3.0"/>
  <p:tag name="KSO_WM_BEAUTIFY_FLAG" val="#wm#"/>
  <p:tag name="KSO_WM_DIAGRAM_VERSION" val="3"/>
  <p:tag name="KSO_WM_DIAGRAM_COLOR_TRICK" val="1"/>
  <p:tag name="KSO_WM_DIAGRAM_COLOR_TEXT_CAN_REMOVE" val="n"/>
  <p:tag name="KSO_WM_UNIT_VALUE" val="190*205"/>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3245_1*n_h_h_f*1_2_1_1"/>
  <p:tag name="KSO_WM_TEMPLATE_CATEGORY" val="diagram"/>
  <p:tag name="KSO_WM_TEMPLATE_INDEX" val="20233245"/>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智能图形项正文，文字是您思想的提炼，请尽量言简意赅的阐述观点。单击此处输入(您的)智能图形项正文。"/>
  <p:tag name="KSO_WM_UNIT_TEXT_FILL_FORE_SCHEMECOLOR_INDEX" val="1"/>
  <p:tag name="KSO_WM_UNIT_TEXT_FILL_TYPE" val="1"/>
  <p:tag name="KSO_WM_DIAGRAM_USE_COLOR_VALUE" val="{&quot;color_scheme&quot;:1,&quot;color_type&quot;:1,&quot;theme_color_indexes&quot;:[]}"/>
</p:tagLst>
</file>

<file path=ppt/tags/tag16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245_1*n_h_h_f*1_2_2_1"/>
  <p:tag name="KSO_WM_TEMPLATE_CATEGORY" val="diagram"/>
  <p:tag name="KSO_WM_TEMPLATE_INDEX" val="20233245"/>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智能图形项正文，文字是您思想的提炼，请尽量言简意赅的阐述观点。单击此处输入(您的)智能图形项正文。"/>
  <p:tag name="KSO_WM_UNIT_TEXT_FILL_FORE_SCHEMECOLOR_INDEX" val="1"/>
  <p:tag name="KSO_WM_UNIT_TEXT_FILL_TYPE" val="1"/>
  <p:tag name="KSO_WM_DIAGRAM_USE_COLOR_VALUE" val="{&quot;color_scheme&quot;:1,&quot;color_type&quot;:1,&quot;theme_color_indexes&quot;:[]}"/>
</p:tagLst>
</file>

<file path=ppt/tags/tag1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3245_1*n_h_h_f*1_2_4_1"/>
  <p:tag name="KSO_WM_TEMPLATE_CATEGORY" val="diagram"/>
  <p:tag name="KSO_WM_TEMPLATE_INDEX" val="20233245"/>
  <p:tag name="KSO_WM_UNIT_LAYERLEVEL" val="1_1_1_1"/>
  <p:tag name="KSO_WM_TAG_VERSION" val="3.0"/>
  <p:tag name="KSO_WM_BEAUTIFY_FLAG" val="#wm#"/>
  <p:tag name="KSO_WM_UNIT_TEXT_FILL_FORE_SCHEMECOLOR_INDEX_BRIGHTNESS" val="0.15"/>
  <p:tag name="KSO_WM_DIAGRAM_GROUP_CODE" val="n1-1"/>
  <p:tag name="KSO_WM_DIAGRAM_VERSION" val="3"/>
  <p:tag name="KSO_WM_DIAGRAM_COLOR_TRICK" val="1"/>
  <p:tag name="KSO_WM_DIAGRAM_COLOR_TEXT_CAN_REMOVE" val="n"/>
  <p:tag name="KSO_WM_DIAGRAM_MAX_ITEMCNT" val="5"/>
  <p:tag name="KSO_WM_DIAGRAM_MIN_ITEMCNT" val="5"/>
  <p:tag name="KSO_WM_DIAGRAM_VIRTUALLY_FRAME" val="{&quot;height&quot;:460,&quot;left&quot;:61.25004272460937,&quot;top&quot;:99.55,&quot;width&quot;:807.84991455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智能图形项正文，文字是您思想的提炼，请尽量言简意赅的阐述观点。单击此处输入(您的)智能图形项正文。"/>
  <p:tag name="KSO_WM_UNIT_TEXT_FILL_FORE_SCHEMECOLOR_INDEX" val="1"/>
  <p:tag name="KSO_WM_UNIT_TEXT_FILL_TYPE" val="1"/>
  <p:tag name="KSO_WM_DIAGRAM_USE_COLOR_VALUE" val="{&quot;color_scheme&quot;:1,&quot;color_type&quot;:1,&quot;theme_color_indexes&quot;:[]}"/>
</p:tagLst>
</file>

<file path=ppt/tags/tag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UNIT_TYPE" val="i"/>
  <p:tag name="KSO_WM_UNIT_INDEX" val="1"/>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172.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173.xml><?xml version="1.0" encoding="utf-8"?>
<p:tagLst xmlns:p="http://schemas.openxmlformats.org/presentationml/2006/main">
  <p:tag name="KSO_WM_TEMPLATE_CATEGORY" val="custom"/>
  <p:tag name="KSO_WM_TEMPLATE_INDEX" val="20230812"/>
</p:tagLst>
</file>

<file path=ppt/tags/tag174.xml><?xml version="1.0" encoding="utf-8"?>
<p:tagLst xmlns:p="http://schemas.openxmlformats.org/presentationml/2006/main">
  <p:tag name="PA" val="v4.0.0"/>
</p:tagLst>
</file>

<file path=ppt/tags/tag175.xml><?xml version="1.0" encoding="utf-8"?>
<p:tagLst xmlns:p="http://schemas.openxmlformats.org/presentationml/2006/main">
  <p:tag name="PA" val="v4.0.0"/>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TEMPLATE_CATEGORY" val="custom"/>
  <p:tag name="KSO_WM_TEMPLATE_INDEX" val="20230812"/>
</p:tagLst>
</file>

<file path=ppt/tags/tag178.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17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18.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2"/>
  <p:tag name="KSO_WM_UNIT_LAYERLEVEL" val="1"/>
  <p:tag name="KSO_WM_TAG_VERSION" val="1.0"/>
  <p:tag name="KSO_WM_UNIT_TYPE" val="i"/>
  <p:tag name="KSO_WM_UNIT_INDEX" val="2"/>
</p:tagLst>
</file>

<file path=ppt/tags/tag18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14_5*l_h_f*1_1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65.95,&quot;left&quot;:8.05,&quot;top&quot;:5.35,&quot;width&quot;:93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1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1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1_1"/>
  <p:tag name="KSO_WM_UNIT_VALUE" val="299*299"/>
  <p:tag name="KSO_WM_DIAGRAM_MAX_ITEMCNT" val="6"/>
  <p:tag name="KSO_WM_DIAGRAM_MIN_ITEMCNT" val="2"/>
  <p:tag name="KSO_WM_DIAGRAM_VIRTUALLY_FRAME" val="{&quot;height&quot;:565.95,&quot;left&quot;:8.05,&quot;top&quot;:5.35,&quot;width&quot;:938.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18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1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14_5*l_h_f*1_3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65.95,&quot;left&quot;:8.05,&quot;top&quot;:5.35,&quot;width&quot;:93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1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3_1"/>
  <p:tag name="KSO_WM_UNIT_VALUE" val="299*299"/>
  <p:tag name="KSO_WM_DIAGRAM_MAX_ITEMCNT" val="6"/>
  <p:tag name="KSO_WM_DIAGRAM_MIN_ITEMCNT" val="2"/>
  <p:tag name="KSO_WM_DIAGRAM_VIRTUALLY_FRAME" val="{&quot;height&quot;:565.95,&quot;left&quot;:8.05,&quot;top&quot;:5.35,&quot;width&quot;:938.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185.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186.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187.xml><?xml version="1.0" encoding="utf-8"?>
<p:tagLst xmlns:p="http://schemas.openxmlformats.org/presentationml/2006/main">
  <p:tag name="KSO_WM_DIAGRAM_VIRTUALLY_FRAME" val="{&quot;height&quot;:565.95,&quot;left&quot;:8.05,&quot;top&quot;:5.35,&quot;width&quot;:938.7}"/>
</p:tagLst>
</file>

<file path=ppt/tags/tag188.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189.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19.xml><?xml version="1.0" encoding="utf-8"?>
<p:tagLst xmlns:p="http://schemas.openxmlformats.org/presentationml/2006/main">
  <p:tag name="KSO_WM_UNIT_PRESET_TEXT" val="PART ONE"/>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3*e*1"/>
  <p:tag name="KSO_WM_UNIT_LAYERLEVEL" val="1"/>
  <p:tag name="KSO_WM_TAG_VERSION" val="1.0"/>
  <p:tag name="KSO_WM_BEAUTIFY_FLAG" val="#wm#"/>
  <p:tag name="KSO_WM_UNIT_CONTENT_GROUP_TYPE" val="contentchip"/>
</p:tagLst>
</file>

<file path=ppt/tags/tag19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1"/>
  <p:tag name="KSO_WM_TEMPLATE_CATEGORY" val="diagram"/>
  <p:tag name="KSO_WM_TEMPLATE_INDEX" val="20231714"/>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19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1714_5*l_h_d*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4_2"/>
  <p:tag name="KSO_WM_UNIT_VALUE" val="299*299"/>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19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14_5*l_h_f*1_6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193.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194.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1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6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6_1"/>
  <p:tag name="KSO_WM_UNIT_VALUE" val="299*299"/>
  <p:tag name="KSO_WM_DIAGRAM_MAX_ITEMCNT" val="6"/>
  <p:tag name="KSO_WM_DIAGRAM_MIN_ITEMCNT" val="2"/>
  <p:tag name="KSO_WM_DIAGRAM_VIRTUALLY_FRAME" val="{&quot;height&quot;:565.95,&quot;left&quot;:8.05,&quot;top&quot;:5.35,&quot;width&quot;:938.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198.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3"/>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199.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2"/>
  <p:tag name="KSO_WM_DIAGRAM_MAX_ITEMCNT" val="6"/>
  <p:tag name="KSO_WM_DIAGRAM_MIN_ITEMCNT" val="2"/>
  <p:tag name="KSO_WM_DIAGRAM_VIRTUALLY_FRAME" val="{&quot;height&quot;:565.95,&quot;left&quot;:8.05,&quot;top&quot;:5.35,&quot;width&quot;:938.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Lst>
</file>

<file path=ppt/tags/tag20.xml><?xml version="1.0" encoding="utf-8"?>
<p:tagLst xmlns:p="http://schemas.openxmlformats.org/presentationml/2006/main">
  <p:tag name="KSO_WM_UNIT_ISCONTENTSTITLE" val="0"/>
  <p:tag name="KSO_WM_UNIT_ISNUMDGMTITLE" val="0"/>
  <p:tag name="KSO_WM_UNIT_PRESET_TEXT" val="单击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 name="KSO_WM_UNIT_CONTENT_GROUP_TYPE" val="contentchip"/>
</p:tagLst>
</file>

<file path=ppt/tags/tag2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714_5*l_h_f*1_4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01.xml><?xml version="1.0" encoding="utf-8"?>
<p:tagLst xmlns:p="http://schemas.openxmlformats.org/presentationml/2006/main">
  <p:tag name="KSO_WM_TEMPLATE_CATEGORY" val="custom"/>
  <p:tag name="KSO_WM_TEMPLATE_INDEX" val="20230812"/>
</p:tagLst>
</file>

<file path=ppt/tags/tag202.xml><?xml version="1.0" encoding="utf-8"?>
<p:tagLst xmlns:p="http://schemas.openxmlformats.org/presentationml/2006/main">
  <p:tag name="PA" val="v4.0.0"/>
</p:tagLst>
</file>

<file path=ppt/tags/tag203.xml><?xml version="1.0" encoding="utf-8"?>
<p:tagLst xmlns:p="http://schemas.openxmlformats.org/presentationml/2006/main">
  <p:tag name="PA" val="v4.0.0"/>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TEMPLATE_CATEGORY" val="custom"/>
  <p:tag name="KSO_WM_TEMPLATE_INDEX" val="20230812"/>
</p:tagLst>
</file>

<file path=ppt/tags/tag206.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207.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1"/>
  <p:tag name="KSO_WM_TEMPLATE_CATEGORY" val="diagram"/>
  <p:tag name="KSO_WM_TEMPLATE_INDEX" val="20231714"/>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08.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1714_5*l_h_d*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4_2"/>
  <p:tag name="KSO_WM_UNIT_VALUE" val="299*299"/>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14_5*l_h_f*1_6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1.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UNIT_TYPE" val="i"/>
  <p:tag name="KSO_WM_UNIT_INDEX" val="3"/>
</p:tagLst>
</file>

<file path=ppt/tags/tag210.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11.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1"/>
  <p:tag name="KSO_WM_TEMPLATE_CATEGORY" val="diagram"/>
  <p:tag name="KSO_WM_TEMPLATE_INDEX" val="20231714"/>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14_5*l_h_f*1_6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15.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1714_5*l_h_d*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4_2"/>
  <p:tag name="KSO_WM_UNIT_VALUE" val="299*299"/>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16.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17.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18.xml><?xml version="1.0" encoding="utf-8"?>
<p:tagLst xmlns:p="http://schemas.openxmlformats.org/presentationml/2006/main">
  <p:tag name="KSO_WM_TEMPLATE_CATEGORY" val="custom"/>
  <p:tag name="KSO_WM_TEMPLATE_INDEX" val="20230812"/>
</p:tagLst>
</file>

<file path=ppt/tags/tag219.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22.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4"/>
  <p:tag name="KSO_WM_UNIT_LAYERLEVEL" val="1"/>
  <p:tag name="KSO_WM_TAG_VERSION" val="1.0"/>
  <p:tag name="KSO_WM_UNIT_TYPE" val="i"/>
  <p:tag name="KSO_WM_UNIT_INDEX" val="4"/>
</p:tagLst>
</file>

<file path=ppt/tags/tag22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2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14_5*l_h_f*1_1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2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14_5*l_h_f*1_3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3_1"/>
  <p:tag name="KSO_WM_UNIT_VALUE" val="299*299"/>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25.xml><?xml version="1.0" encoding="utf-8"?>
<p:tagLst xmlns:p="http://schemas.openxmlformats.org/presentationml/2006/main">
  <p:tag name="KSO_WM_DIAGRAM_VIRTUALLY_FRAME" val="{&quot;height&quot;:509.25,&quot;left&quot;:19.25,&quot;top&quot;:18.54999999999999,&quot;width&quot;:927.55}"/>
</p:tagLst>
</file>

<file path=ppt/tags/tag226.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27.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3_1"/>
  <p:tag name="KSO_WM_UNIT_VALUE" val="299*299"/>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509.25,&quot;left&quot;:19.25,&quot;top&quot;:18.54999999999999,&quot;width&quot;:927.55}"/>
</p:tagLst>
</file>

<file path=ppt/tags/tag231.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32.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33.xml><?xml version="1.0" encoding="utf-8"?>
<p:tagLst xmlns:p="http://schemas.openxmlformats.org/presentationml/2006/main">
  <p:tag name="KSO_WM_TEMPLATE_CATEGORY" val="custom"/>
  <p:tag name="KSO_WM_TEMPLATE_INDEX" val="20230812"/>
</p:tagLst>
</file>

<file path=ppt/tags/tag234.xml><?xml version="1.0" encoding="utf-8"?>
<p:tagLst xmlns:p="http://schemas.openxmlformats.org/presentationml/2006/main">
  <p:tag name="PA" val="v4.0.0"/>
</p:tagLst>
</file>

<file path=ppt/tags/tag235.xml><?xml version="1.0" encoding="utf-8"?>
<p:tagLst xmlns:p="http://schemas.openxmlformats.org/presentationml/2006/main">
  <p:tag name="PA" val="v4.0.0"/>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TEMPLATE_CATEGORY" val="custom"/>
  <p:tag name="KSO_WM_TEMPLATE_INDEX" val="20230812"/>
</p:tagLst>
</file>

<file path=ppt/tags/tag238.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23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14_5*l_h_f*1_1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52.75,&quot;left&quot;:12.05,&quot;top&quot;:18.55,&quot;width&quot;:93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1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1_1"/>
  <p:tag name="KSO_WM_UNIT_VALUE" val="299*299"/>
  <p:tag name="KSO_WM_DIAGRAM_MAX_ITEMCNT" val="6"/>
  <p:tag name="KSO_WM_DIAGRAM_MIN_ITEMCNT" val="2"/>
  <p:tag name="KSO_WM_DIAGRAM_VIRTUALLY_FRAME" val="{&quot;height&quot;:552.75,&quot;left&quot;:12.05,&quot;top&quot;:18.55,&quot;width&quot;:934.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4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14_5*l_h_f*1_3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52.75,&quot;left&quot;:12.05,&quot;top&quot;:18.55,&quot;width&quot;:93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3_1"/>
  <p:tag name="KSO_WM_UNIT_VALUE" val="299*299"/>
  <p:tag name="KSO_WM_DIAGRAM_MAX_ITEMCNT" val="6"/>
  <p:tag name="KSO_WM_DIAGRAM_MIN_ITEMCNT" val="2"/>
  <p:tag name="KSO_WM_DIAGRAM_VIRTUALLY_FRAME" val="{&quot;height&quot;:552.75,&quot;left&quot;:12.05,&quot;top&quot;:18.55,&quot;width&quot;:934.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45.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46.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47.xml><?xml version="1.0" encoding="utf-8"?>
<p:tagLst xmlns:p="http://schemas.openxmlformats.org/presentationml/2006/main">
  <p:tag name="KSO_WM_DIAGRAM_VIRTUALLY_FRAME" val="{&quot;height&quot;:552.75,&quot;left&quot;:12.05,&quot;top&quot;:18.55,&quot;width&quot;:934.7}"/>
</p:tagLst>
</file>

<file path=ppt/tags/tag248.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49.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1"/>
  <p:tag name="KSO_WM_TEMPLATE_CATEGORY" val="diagram"/>
  <p:tag name="KSO_WM_TEMPLATE_INDEX" val="20231714"/>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5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1714_5*l_h_d*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4_2"/>
  <p:tag name="KSO_WM_UNIT_VALUE" val="299*299"/>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14_5*l_h_f*1_6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53.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54.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6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6_1"/>
  <p:tag name="KSO_WM_UNIT_VALUE" val="299*299"/>
  <p:tag name="KSO_WM_DIAGRAM_MAX_ITEMCNT" val="6"/>
  <p:tag name="KSO_WM_DIAGRAM_MIN_ITEMCNT" val="2"/>
  <p:tag name="KSO_WM_DIAGRAM_VIRTUALLY_FRAME" val="{&quot;height&quot;:552.75,&quot;left&quot;:12.05,&quot;top&quot;:18.55,&quot;width&quot;:934.7}"/>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58.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3"/>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59.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2"/>
  <p:tag name="KSO_WM_DIAGRAM_MAX_ITEMCNT" val="6"/>
  <p:tag name="KSO_WM_DIAGRAM_MIN_ITEMCNT" val="2"/>
  <p:tag name="KSO_WM_DIAGRAM_VIRTUALLY_FRAME" val="{&quot;height&quot;:552.75,&quot;left&quot;:12.05,&quot;top&quot;:18.55,&quot;width&quot;:934.7}"/>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4*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Lst>
</file>

<file path=ppt/tags/tag2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714_5*l_h_f*1_4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61.xml><?xml version="1.0" encoding="utf-8"?>
<p:tagLst xmlns:p="http://schemas.openxmlformats.org/presentationml/2006/main">
  <p:tag name="KSO_WM_TEMPLATE_CATEGORY" val="custom"/>
  <p:tag name="KSO_WM_TEMPLATE_INDEX" val="20230812"/>
</p:tagLst>
</file>

<file path=ppt/tags/tag26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14_5*l_h_f*1_1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1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1_1"/>
  <p:tag name="KSO_WM_UNIT_VALUE" val="299*299"/>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6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14_5*l_h_f*1_3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3_1"/>
  <p:tag name="KSO_WM_UNIT_VALUE" val="299*299"/>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68.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69.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4*f*2"/>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Lst>
</file>

<file path=ppt/tags/tag270.xml><?xml version="1.0" encoding="utf-8"?>
<p:tagLst xmlns:p="http://schemas.openxmlformats.org/presentationml/2006/main">
  <p:tag name="KSO_WM_DIAGRAM_VIRTUALLY_FRAME" val="{&quot;height&quot;:509.25,&quot;left&quot;:19.25,&quot;top&quot;:18.54999999999999,&quot;width&quot;:927.55}"/>
</p:tagLst>
</file>

<file path=ppt/tags/tag271.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72.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509.25,&quot;left&quot;:19.25,&quot;top&quot;:18.54999999999999,&quot;width&quot;:927.5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73.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1"/>
  <p:tag name="KSO_WM_TEMPLATE_CATEGORY" val="diagram"/>
  <p:tag name="KSO_WM_TEMPLATE_INDEX" val="20231714"/>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274.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1714_5*l_h_d*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4_2"/>
  <p:tag name="KSO_WM_UNIT_VALUE" val="299*299"/>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2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14_5*l_h_f*1_6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276.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277.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28.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UNIT_CONTENT_GROUP_TYPE" val="titlestyle"/>
  <p:tag name="KSO_WM_UNIT_TYPE" val="i"/>
  <p:tag name="KSO_WM_UNIT_INDEX" val="1"/>
</p:tagLst>
</file>

<file path=ppt/tags/tag280.xml><?xml version="1.0" encoding="utf-8"?>
<p:tagLst xmlns:p="http://schemas.openxmlformats.org/presentationml/2006/main">
  <p:tag name="KSO_WM_TEMPLATE_CATEGORY" val="custom"/>
  <p:tag name="KSO_WM_TEMPLATE_INDEX" val="20230812"/>
</p:tagLst>
</file>

<file path=ppt/tags/tag281.xml><?xml version="1.0" encoding="utf-8"?>
<p:tagLst xmlns:p="http://schemas.openxmlformats.org/presentationml/2006/main">
  <p:tag name="PA" val="v4.0.0"/>
</p:tagLst>
</file>

<file path=ppt/tags/tag282.xml><?xml version="1.0" encoding="utf-8"?>
<p:tagLst xmlns:p="http://schemas.openxmlformats.org/presentationml/2006/main">
  <p:tag name="PA" val="v4.0.0"/>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TEMPLATE_CATEGORY" val="custom"/>
  <p:tag name="KSO_WM_TEMPLATE_INDEX" val="20230812"/>
</p:tagLst>
</file>

<file path=ppt/tags/tag285.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286.xml><?xml version="1.0" encoding="utf-8"?>
<p:tagLst xmlns:p="http://schemas.openxmlformats.org/presentationml/2006/main">
  <p:tag name="TABLE_ENDDRAG_ORIGIN_RECT" val="830*357"/>
  <p:tag name="TABLE_ENDDRAG_RECT" val="62*121*830*357"/>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TEMPLATE_CATEGORY" val="custom"/>
  <p:tag name="KSO_WM_TEMPLATE_INDEX" val="20230812"/>
</p:tagLst>
</file>

<file path=ppt/tags/tag289.xml><?xml version="1.0" encoding="utf-8"?>
<p:tagLst xmlns:p="http://schemas.openxmlformats.org/presentationml/2006/main">
  <p:tag name="PA" val="v4.0.0"/>
</p:tagLst>
</file>

<file path=ppt/tags/tag29.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titlestyle"/>
</p:tagLst>
</file>

<file path=ppt/tags/tag290.xml><?xml version="1.0" encoding="utf-8"?>
<p:tagLst xmlns:p="http://schemas.openxmlformats.org/presentationml/2006/main">
  <p:tag name="PA" val="v4.0.0"/>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TEMPLATE_CATEGORY" val="custom"/>
  <p:tag name="KSO_WM_TEMPLATE_INDEX" val="20230812"/>
</p:tagLst>
</file>

<file path=ppt/tags/tag293.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TEMPLATE_CATEGORY" val="custom"/>
  <p:tag name="KSO_WM_TEMPLATE_INDEX" val="20230812"/>
</p:tagLst>
</file>

<file path=ppt/tags/tag296.xml><?xml version="1.0" encoding="utf-8"?>
<p:tagLst xmlns:p="http://schemas.openxmlformats.org/presentationml/2006/main">
  <p:tag name="PA" val="v4.0.0"/>
</p:tagLst>
</file>

<file path=ppt/tags/tag297.xml><?xml version="1.0" encoding="utf-8"?>
<p:tagLst xmlns:p="http://schemas.openxmlformats.org/presentationml/2006/main">
  <p:tag name="PA" val="v4.0.0"/>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TEMPLATE_CATEGORY" val="custom"/>
  <p:tag name="KSO_WM_TEMPLATE_INDEX" val="20230812"/>
</p:tagLst>
</file>

<file path=ppt/tags/tag3.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1.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2.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3.xml><?xml version="1.0" encoding="utf-8"?>
<p:tagLst xmlns:p="http://schemas.openxmlformats.org/presentationml/2006/main">
  <p:tag name="KSO_WM_DIAGRAM_VIRTUALLY_FRAME" val="{&quot;height&quot;:312.2476377952756,&quot;left&quot;:12.81275590551181,&quot;top&quot;:69.37811023622046,&quot;width&quot;:681.5382677165355}"/>
  <p:tag name="KSO_WM_BEAUTIFY_FLAG" val=""/>
</p:tagLst>
</file>

<file path=ppt/tags/tag304.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5.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6.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7.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8.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09.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TEMPLATE_CATEGORY" val="custom"/>
  <p:tag name="KSO_WM_TEMPLATE_INDEX" val="20230812"/>
</p:tagLst>
</file>

<file path=ppt/tags/tag312.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13.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14.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15.xml><?xml version="1.0" encoding="utf-8"?>
<p:tagLst xmlns:p="http://schemas.openxmlformats.org/presentationml/2006/main">
  <p:tag name="KSO_WM_DIAGRAM_VIRTUALLY_FRAME" val="{&quot;height&quot;:312.2476377952756,&quot;left&quot;:12.81275590551181,&quot;top&quot;:69.37811023622046,&quot;width&quot;:681.5382677165355}"/>
  <p:tag name="KSO_WM_BEAUTIFY_FLAG" val=""/>
</p:tagLst>
</file>

<file path=ppt/tags/tag316.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17.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18.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19.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21.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TEMPLATE_CATEGORY" val="custom"/>
  <p:tag name="KSO_WM_TEMPLATE_INDEX" val="20230812"/>
</p:tagLst>
</file>

<file path=ppt/tags/tag324.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25.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26.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27.xml><?xml version="1.0" encoding="utf-8"?>
<p:tagLst xmlns:p="http://schemas.openxmlformats.org/presentationml/2006/main">
  <p:tag name="KSO_WM_DIAGRAM_VIRTUALLY_FRAME" val="{&quot;height&quot;:312.2476377952756,&quot;left&quot;:12.81275590551181,&quot;top&quot;:69.37811023622046,&quot;width&quot;:681.5382677165355}"/>
  <p:tag name="KSO_WM_BEAUTIFY_FLAG" val=""/>
</p:tagLst>
</file>

<file path=ppt/tags/tag328.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29.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Lst>
</file>

<file path=ppt/tags/tag330.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31.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32.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33.xml><?xml version="1.0" encoding="utf-8"?>
<p:tagLst xmlns:p="http://schemas.openxmlformats.org/presentationml/2006/main">
  <p:tag name="KSO_WM_DIAGRAM_VIRTUALLY_FRAME" val="{&quot;height&quot;:312.2476377952756,&quot;left&quot;:12.81275590551181,&quot;top&quot;:69.37811023622046,&quot;width&quot;:681.5382677165355}"/>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TEMPLATE_CATEGORY" val="custom"/>
  <p:tag name="KSO_WM_TEMPLATE_INDEX" val="20230812"/>
</p:tagLst>
</file>

<file path=ppt/tags/tag336.xml><?xml version="1.0" encoding="utf-8"?>
<p:tagLst xmlns:p="http://schemas.openxmlformats.org/presentationml/2006/main">
  <p:tag name="PA" val="v4.0.0"/>
</p:tagLst>
</file>

<file path=ppt/tags/tag337.xml><?xml version="1.0" encoding="utf-8"?>
<p:tagLst xmlns:p="http://schemas.openxmlformats.org/presentationml/2006/main">
  <p:tag name="PA" val="v4.0.0"/>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TEMPLATE_CATEGORY" val="custom"/>
  <p:tag name="KSO_WM_TEMPLATE_INDEX" val="20230812"/>
</p:tagLst>
</file>

<file path=ppt/tags/tag3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TEXT_FILL_FORE_SCHEMECOLOR_INDEX_BRIGHTNESS" val="0.15"/>
  <p:tag name="KSO_WM_UNIT_TEXT_FILL_FORE_SCHEMECOLOR_INDEX" val="13"/>
  <p:tag name="KSO_WM_UNIT_TEXT_FILL_TYPE" val="1"/>
</p:tagLst>
</file>

<file path=ppt/tags/tag340.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341.xml><?xml version="1.0" encoding="utf-8"?>
<p:tagLst xmlns:p="http://schemas.openxmlformats.org/presentationml/2006/main">
  <p:tag name="TABLE_ENDDRAG_ORIGIN_RECT" val="816*291"/>
  <p:tag name="TABLE_ENDDRAG_RECT" val="71*137*816*291"/>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TEMPLATE_CATEGORY" val="custom"/>
  <p:tag name="KSO_WM_TEMPLATE_INDEX" val="20230812"/>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1_2"/>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LINE_FORE_SCHEMECOLOR_INDEX" val="5"/>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3_2"/>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UNIT_LINE_FORE_SCHEMECOLOR_INDEX" val="5"/>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2_2"/>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solidLine&quot;:{&quot;brightness&quot;:-0.25,&quot;colorType&quot;:1,&quot;foreColorIndex&quot;:5,&quot;transparency&quot;:0.800000011920929},&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i*1_1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SUBTYPE" val="d"/>
  <p:tag name="KSO_WM_UNIT_TYPE" val="l_h_i"/>
  <p:tag name="KSO_WM_UNIT_INDEX" val="1_1_1"/>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f*1_3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3_1"/>
  <p:tag name="KSO_WM_UNIT_VALUE" val="56"/>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输入项正文，文字是您思想的提炼，请尽量言简意赅的阐述观点。单击此处输入项正文，文字是您思想的提炼"/>
  <p:tag name="KSO_WM_UNIT_TEXT_FILL_FORE_SCHEMECOLOR_INDEX" val="1"/>
  <p:tag name="KSO_WM_UNIT_TEXT_FILL_TYPE"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f*1_1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1_1"/>
  <p:tag name="KSO_WM_UNIT_VALUE" val="56"/>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输入项正文，文字是您思想的提炼，请尽量言简意赅的阐述观点。单击此处输入项正文，文字是您思想的提炼"/>
  <p:tag name="KSO_WM_UNIT_TEXT_FILL_FORE_SCHEMECOLOR_INDEX" val="1"/>
  <p:tag name="KSO_WM_UNIT_TEXT_FILL_TYPE" val="1"/>
</p:tagLst>
</file>

<file path=ppt/tags/tag3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f*1_2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2_1"/>
  <p:tag name="KSO_WM_UNIT_VALUE" val="56"/>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输入项正文，文字是您思想的提炼，请尽量言简意赅的阐述观点。单击此处输入项正文，文字是您思想的提炼"/>
  <p:tag name="KSO_WM_UNIT_TEXT_FILL_FORE_SCHEMECOLOR_INDEX" val="1"/>
  <p:tag name="KSO_WM_UNIT_TEXT_FILL_TYPE"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8_2*l_h_a*1_2_1"/>
  <p:tag name="KSO_WM_TEMPLATE_CATEGORY" val="diagram"/>
  <p:tag name="KSO_WM_TEMPLATE_INDEX" val="20232468"/>
  <p:tag name="KSO_WM_UNIT_LAYERLEVEL" val="1_1_1"/>
  <p:tag name="KSO_WM_TAG_VERSION" val="3.0"/>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DIAGRAM_GROUP_CODE" val="l1-1"/>
  <p:tag name="KSO_WM_UNIT_TYPE" val="l_h_a"/>
  <p:tag name="KSO_WM_UNIT_INDEX" val="1_2_1"/>
  <p:tag name="KSO_WM_UNIT_VALUE" val="9"/>
  <p:tag name="KSO_WM_DIAGRAM_MAX_ITEMCNT" val="4"/>
  <p:tag name="KSO_WM_DIAGRAM_MIN_ITEMCNT" val="2"/>
  <p:tag name="KSO_WM_DIAGRAM_VIRTUALLY_FRAME" val="{&quot;height&quot;:445.55,&quot;left&quot;:42.21105078509472,&quot;top&quot;:45.95,&quot;width&quot;:869.4389492149054}"/>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1"/>
  <p:tag name="KSO_WM_UNIT_FILL_FORE_SCHEMECOLOR_INDEX" val="2"/>
  <p:tag name="KSO_WM_UNIT_FILL_FORE_SCHEMECOLOR_INDEX_BRIGHTNESS" val="0"/>
  <p:tag name="KSO_WM_UNIT_TEXT_FILL_FORE_SCHEMECOLOR_INDEX" val="1"/>
  <p:tag name="KSO_WM_UNIT_TEXT_FILL_TYPE" val="1"/>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TEMPLATE_CATEGORY" val="custom"/>
  <p:tag name="KSO_WM_TEMPLATE_INDEX" val="20230812"/>
</p:tagLst>
</file>

<file path=ppt/tags/tag355.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TEMPLATE_CATEGORY" val="custom"/>
  <p:tag name="KSO_WM_TEMPLATE_INDEX" val="20230812"/>
</p:tagLst>
</file>

<file path=ppt/tags/tag358.xml><?xml version="1.0" encoding="utf-8"?>
<p:tagLst xmlns:p="http://schemas.openxmlformats.org/presentationml/2006/main">
  <p:tag name="PA" val="v4.0.0"/>
</p:tagLst>
</file>

<file path=ppt/tags/tag359.xml><?xml version="1.0" encoding="utf-8"?>
<p:tagLst xmlns:p="http://schemas.openxmlformats.org/presentationml/2006/main">
  <p:tag name="PA" val="v4.0.0"/>
</p:tagLst>
</file>

<file path=ppt/tags/tag3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2"/>
  <p:tag name="KSO_WM_UNIT_ID" val="_5*a*2"/>
  <p:tag name="KSO_WM_UNIT_LAYERLEVEL" val="1"/>
  <p:tag name="KSO_WM_TAG_VERSION" val="1.0"/>
  <p:tag name="KSO_WM_BEAUTIFY_FLAG" val="#wm#"/>
  <p:tag name="KSO_WM_UNIT_TEXT_FILL_FORE_SCHEMECOLOR_INDEX_BRIGHTNESS" val="0.15"/>
  <p:tag name="KSO_WM_UNIT_TEXT_FILL_FORE_SCHEMECOLOR_INDEX" val="13"/>
  <p:tag name="KSO_WM_UNIT_TEXT_FILL_TYPE"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TEMPLATE_CATEGORY" val="custom"/>
  <p:tag name="KSO_WM_TEMPLATE_INDEX" val="20230812"/>
</p:tagLst>
</file>

<file path=ppt/tags/tag362.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UNIT_CONTENT_GROUP_TYPE" val="titlestyle"/>
  <p:tag name="KSO_WM_UNIT_TYPE" val="i"/>
  <p:tag name="KSO_WM_UNIT_INDEX" val="1"/>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3"/>
  <p:tag name="KSO_WM_UNIT_ID" val="_5*a*3"/>
  <p:tag name="KSO_WM_UNIT_LAYERLEVEL" val="1"/>
  <p:tag name="KSO_WM_TAG_VERSION" val="1.0"/>
  <p:tag name="KSO_WM_BEAUTIFY_FLAG" val="#wm#"/>
  <p:tag name="KSO_WM_UNIT_CONTENT_GROUP_TYPE" val="titlestyle"/>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TEMPLATE_CATEGORY" val="custom"/>
  <p:tag name="KSO_WM_TEMPLATE_INDEX" val="20230812"/>
</p:tagLst>
</file>

<file path=ppt/tags/tag393.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TEMPLATE_CATEGORY" val="custom"/>
  <p:tag name="KSO_WM_TEMPLATE_INDEX" val="20230812"/>
</p:tagLst>
</file>

<file path=ppt/tags/tag406.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TEMPLATE_CATEGORY" val="custom"/>
  <p:tag name="KSO_WM_TEMPLATE_INDEX" val="20230812"/>
</p:tagLst>
</file>

<file path=ppt/tags/tag409.xml><?xml version="1.0" encoding="utf-8"?>
<p:tagLst xmlns:p="http://schemas.openxmlformats.org/presentationml/2006/main">
  <p:tag name="PA" val="v4.0.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PA" val="v4.0.0"/>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TEMPLATE_CATEGORY" val="custom"/>
  <p:tag name="KSO_WM_TEMPLATE_INDEX" val="20230812"/>
</p:tagLst>
</file>

<file path=ppt/tags/tag413.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414.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2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41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4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14_5*l_h_f*1_1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26.6,&quot;left&quot;:17,&quot;top&quot;:44.7,&quot;width&quot;:928.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4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1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1_1"/>
  <p:tag name="KSO_WM_UNIT_VALUE" val="299*299"/>
  <p:tag name="KSO_WM_DIAGRAM_MAX_ITEMCNT" val="6"/>
  <p:tag name="KSO_WM_DIAGRAM_MIN_ITEMCNT" val="2"/>
  <p:tag name="KSO_WM_DIAGRAM_VIRTUALLY_FRAME" val="{&quot;height&quot;:526.6,&quot;left&quot;:17,&quot;top&quot;:44.7,&quot;width&quot;:928.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4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14_5*l_h_f*1_2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26.6,&quot;left&quot;:17,&quot;top&quot;:44.7,&quot;width&quot;:928.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4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2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2_1"/>
  <p:tag name="KSO_WM_UNIT_VALUE" val="299*299"/>
  <p:tag name="KSO_WM_DIAGRAM_MAX_ITEMCNT" val="6"/>
  <p:tag name="KSO_WM_DIAGRAM_MIN_ITEMCNT" val="2"/>
  <p:tag name="KSO_WM_DIAGRAM_VIRTUALLY_FRAME" val="{&quot;height&quot;:526.6,&quot;left&quot;:17,&quot;top&quot;:44.7,&quot;width&quot;:928.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Lst>
</file>

<file path=ppt/tags/tag42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42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1"/>
  <p:tag name="KSO_WM_TEMPLATE_CATEGORY" val="diagram"/>
  <p:tag name="KSO_WM_TEMPLATE_INDEX" val="20231714"/>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4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14_5*l_h_f*1_3_1"/>
  <p:tag name="KSO_WM_TEMPLATE_CATEGORY" val="diagram"/>
  <p:tag name="KSO_WM_TEMPLATE_INDEX" val="20231714"/>
  <p:tag name="KSO_WM_UNIT_LAYERLEVEL" val="1_1_1"/>
  <p:tag name="KSO_WM_TAG_VERSION" val="3.0"/>
  <p:tag name="KSO_WM_BEAUTIFY_FLAG" val="#wm#"/>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26.6,&quot;left&quot;:17,&quot;top&quot;:44.7,&quot;width&quot;:928.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4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3_1"/>
  <p:tag name="KSO_WM_UNIT_VALUE" val="299*299"/>
  <p:tag name="KSO_WM_DIAGRAM_MAX_ITEMCNT" val="6"/>
  <p:tag name="KSO_WM_DIAGRAM_MIN_ITEMCNT" val="2"/>
  <p:tag name="KSO_WM_DIAGRAM_VIRTUALLY_FRAME" val="{&quot;height&quot;:526.6,&quot;left&quot;:17,&quot;top&quot;:44.7,&quot;width&quot;:928.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4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714_5*l_h_d*1_6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6_1"/>
  <p:tag name="KSO_WM_UNIT_VALUE" val="299*299"/>
  <p:tag name="KSO_WM_DIAGRAM_MAX_ITEMCNT" val="6"/>
  <p:tag name="KSO_WM_DIAGRAM_MIN_ITEMCNT" val="2"/>
  <p:tag name="KSO_WM_DIAGRAM_VIRTUALLY_FRAME" val="{&quot;height&quot;:526.6,&quot;left&quot;:17,&quot;top&quot;:44.7,&quot;width&quot;:928.5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425.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426.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1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427.xml><?xml version="1.0" encoding="utf-8"?>
<p:tagLst xmlns:p="http://schemas.openxmlformats.org/presentationml/2006/main">
  <p:tag name="KSO_WM_DIAGRAM_VIRTUALLY_FRAME" val="{&quot;height&quot;:526.6,&quot;left&quot;:17,&quot;top&quot;:44.7,&quot;width&quot;:928.55}"/>
</p:tagLst>
</file>

<file path=ppt/tags/tag428.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429.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Lst>
</file>

<file path=ppt/tags/tag430.xml><?xml version="1.0" encoding="utf-8"?>
<p:tagLst xmlns:p="http://schemas.openxmlformats.org/presentationml/2006/main">
  <p:tag name="KSO_WM_BEAUTIFY_FLAG" val="#wm#"/>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3"/>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431.xml><?xml version="1.0" encoding="utf-8"?>
<p:tagLst xmlns:p="http://schemas.openxmlformats.org/presentationml/2006/main">
  <p:tag name="KSO_WM_BEAUTIFY_FLAG" val="#wm#"/>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6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2"/>
  <p:tag name="KSO_WM_DIAGRAM_MAX_ITEMCNT" val="6"/>
  <p:tag name="KSO_WM_DIAGRAM_MIN_ITEMCNT" val="2"/>
  <p:tag name="KSO_WM_DIAGRAM_VIRTUALLY_FRAME" val="{&quot;height&quot;:526.6,&quot;left&quot;:17,&quot;top&quot;:44.7,&quot;width&quot;:928.5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43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1"/>
  <p:tag name="KSO_WM_TEMPLATE_CATEGORY" val="diagram"/>
  <p:tag name="KSO_WM_TEMPLATE_INDEX" val="20231714"/>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433.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ID" val="diagram20231714_5*l_h_d*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4_2"/>
  <p:tag name="KSO_WM_UNIT_VALUE" val="299*299"/>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43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1714_5*l_h_f*1_6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435.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436.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4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714_5*l_h_f*1_4_1"/>
  <p:tag name="KSO_WM_TEMPLATE_CATEGORY" val="diagram"/>
  <p:tag name="KSO_WM_TEMPLATE_INDEX" val="20231714"/>
  <p:tag name="KSO_WM_UNIT_LAYERLEVEL" val="1_1_1"/>
  <p:tag name="KSO_WM_TAG_VERSION" val="3.0"/>
  <p:tag name="KSO_WM_BEAUTIFY_FLAG" val=""/>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7.8111877441406,&quot;width&quot;:840.4340209960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526.6,&quot;left&quot;:17,&quot;top&quot;:44.7,&quot;width&quot;:906.8}"/>
  <p:tag name="KSO_WM_DIAGRAM_COLOR_MATCH_VALUE" val="{&quot;shape&quot;:{&quot;fill&quot;:{&quot;solid&quot;:{&quot;brightness&quot;:0.6000000238418579,&quot;colorType&quot;:1,&quot;foreColorIndex&quot;:13,&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5,&quot;colorType&quot;:1,&quot;foreColorIndex&quot;:13,&quot;transparency&quot;:0.8999999761581421},&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Lst>
</file>

<file path=ppt/tags/tag44.xml><?xml version="1.0" encoding="utf-8"?>
<p:tagLst xmlns:p="http://schemas.openxmlformats.org/presentationml/2006/main">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UNIT_TYPE" val="i"/>
  <p:tag name="KSO_WM_UNIT_INDEX" val="2"/>
</p:tagLst>
</file>

<file path=ppt/tags/tag4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14_5*l_h_f*1_3_1"/>
  <p:tag name="KSO_WM_TEMPLATE_CATEGORY" val="diagram"/>
  <p:tag name="KSO_WM_TEMPLATE_INDEX" val="20231714"/>
  <p:tag name="KSO_WM_UNIT_LAYERLEVEL" val="1_1_1"/>
  <p:tag name="KSO_WM_TAG_VERSION" val="3.0"/>
  <p:tag name="KSO_WM_UNIT_TEXT_FILL_FORE_SCHEMECOLOR_INDEX_BRIGHTNESS" val="0.3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526.6,&quot;left&quot;:17,&quot;top&quot;:44.7,&quot;width&quot;:90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14_5*l_h_d*1_3_1"/>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d"/>
  <p:tag name="KSO_WM_UNIT_INDEX" val="1_3_1"/>
  <p:tag name="KSO_WM_UNIT_VALUE" val="299*299"/>
  <p:tag name="KSO_WM_DIAGRAM_MAX_ITEMCNT" val="6"/>
  <p:tag name="KSO_WM_DIAGRAM_MIN_ITEMCNT" val="2"/>
  <p:tag name="KSO_WM_DIAGRAM_VIRTUALLY_FRAME" val="{&quot;height&quot;:526.6,&quot;left&quot;:17,&quot;top&quot;:44.7,&quot;width&quot;:906.8}"/>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Lst>
</file>

<file path=ppt/tags/tag442.xml><?xml version="1.0" encoding="utf-8"?>
<p:tagLst xmlns:p="http://schemas.openxmlformats.org/presentationml/2006/main">
  <p:tag name="KSO_WM_DIAGRAM_VIRTUALLY_FRAME" val="{&quot;height&quot;:526.6,&quot;left&quot;:17,&quot;top&quot;:44.7,&quot;width&quot;:906.8}"/>
</p:tagLst>
</file>

<file path=ppt/tags/tag443.xml><?xml version="1.0" encoding="utf-8"?>
<p:tagLst xmlns:p="http://schemas.openxmlformats.org/presentationml/2006/main">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526.6,&quot;left&quot;:17,&quot;top&quot;:44.7,&quot;width&quot;:906.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444.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3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526.6,&quot;left&quot;:17,&quot;top&quot;:44.7,&quot;width&quot;:906.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445.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446.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447.xml><?xml version="1.0" encoding="utf-8"?>
<p:tagLst xmlns:p="http://schemas.openxmlformats.org/presentationml/2006/main">
  <p:tag name="KSO_WM_BEAUTIFY_FLAG" val=""/>
  <p:tag name="KSO_WM_UNIT_LINE_FORE_SCHEMECOLOR_INDEX_BRIGHTNESS" val="0"/>
  <p:tag name="KSO_WM_UNIT_LINE_FILL_TYPE" val="2"/>
  <p:tag name="KSO_WM_UNIT_SHADOW_SCHEMECOLOR_INDEX_BRIGHTNESS" val="0.4"/>
  <p:tag name="KSO_WM_UNIT_SHADOW_SCHEMECOLOR_INDEX" val="5"/>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3"/>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2,&quot;transparency&quot;:0},&quot;type&quot;:1},&quot;shadow&quot;:{&quot;brightness&quot;:0.400000005960464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2"/>
</p:tagLst>
</file>

<file path=ppt/tags/tag448.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diagram20231714_5*l_h_i*1_4_2"/>
  <p:tag name="KSO_WM_TEMPLATE_CATEGORY" val="diagram"/>
  <p:tag name="KSO_WM_TEMPLATE_INDEX" val="20231714"/>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87.8111877441406,&quot;width&quot;:840.4340209960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Lst>
</file>

<file path=ppt/tags/tag449.xml><?xml version="1.0" encoding="utf-8"?>
<p:tagLst xmlns:p="http://schemas.openxmlformats.org/presentationml/2006/main">
  <p:tag name="KSO_WM_TEMPLATE_CATEGORY" val="custom"/>
  <p:tag name="KSO_WM_TEMPLATE_INDEX" val="20230812"/>
</p:tagLst>
</file>

<file path=ppt/tags/tag45.xml><?xml version="1.0" encoding="utf-8"?>
<p:tagLst xmlns:p="http://schemas.openxmlformats.org/presentationml/2006/main">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UNIT_TYPE" val="i"/>
  <p:tag name="KSO_WM_UNIT_INDEX" val="4"/>
</p:tagLst>
</file>

<file path=ppt/tags/tag450.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TEMPLATE_CATEGORY" val="custom"/>
  <p:tag name="KSO_WM_TEMPLATE_INDEX" val="20230812"/>
</p:tagLst>
</file>

<file path=ppt/tags/tag453.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TEMPLATE_CATEGORY" val="custom"/>
  <p:tag name="KSO_WM_TEMPLATE_INDEX" val="20230812"/>
</p:tagLst>
</file>

<file path=ppt/tags/tag456.xml><?xml version="1.0" encoding="utf-8"?>
<p:tagLst xmlns:p="http://schemas.openxmlformats.org/presentationml/2006/main">
  <p:tag name="PA" val="v4.0.0"/>
  <p:tag name="KSO_WM_DIAGRAM_VIRTUALLY_FRAME" val="{&quot;height&quot;:161.6603149606299,&quot;left&quot;:277.8793700787402,&quot;top&quot;:185.66141732283467,&quot;width&quot;:590.1118897637797}"/>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TEMPLATE_CATEGORY" val="custom"/>
  <p:tag name="KSO_WM_TEMPLATE_INDEX" val="20230812"/>
</p:tagLst>
</file>

<file path=ppt/tags/tag46.xml><?xml version="1.0" encoding="utf-8"?>
<p:tagLst xmlns:p="http://schemas.openxmlformats.org/presentationml/2006/main">
  <p:tag name="KSO_WM_UNIT_ISCONTENTSTITLE" val="0"/>
  <p:tag name="KSO_WM_UNIT_ISNUMDGMTITLE" val="0"/>
  <p:tag name="KSO_WM_UNIT_PRESET_TEXT" val="CONTENT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6*b*1"/>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TEMPLATE_CATEGORY" val="custom"/>
  <p:tag name="KSO_WM_TEMPLATE_INDEX" val="20230812"/>
</p:tagLst>
</file>

<file path=ppt/tags/tag462.xml><?xml version="1.0" encoding="utf-8"?>
<p:tagLst xmlns:p="http://schemas.openxmlformats.org/presentationml/2006/main">
  <p:tag name="commondata" val="eyJoZGlkIjoiNjFkNDE5YmRhYzk3MmU3MjRiMWIxYTJiOTU3NjMyN2IifQ=="/>
</p:tagLst>
</file>

<file path=ppt/tags/tag47.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TYPE" val="i"/>
  <p:tag name="KSO_WM_UNIT_INDEX"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SUBTYPE" val="b"/>
  <p:tag name="KSO_WM_UNIT_PRESET_TEXT" val="汇报人 ：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Lst>
</file>

<file path=ppt/tags/tag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0*f*1"/>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PRESET_TEXT" val="单击此处编辑母版文本样式&#10;第二级&#10;第三级&#10;第四级&#10;第五级"/>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ISCONTENTSTITLE" val="0"/>
  <p:tag name="KSO_WM_UNIT_ISNUMDGMTITLE" val="0"/>
  <p:tag name="KSO_WM_UNIT_PRESET_TEXT" val="BUSINESS SCHEDULE"/>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1.0"/>
  <p:tag name="KSO_WM_UNIT_TYPE" val="i"/>
  <p:tag name="KSO_WM_UNIT_INDEX" val="1"/>
</p:tagLst>
</file>

<file path=ppt/tags/tag72.xml><?xml version="1.0" encoding="utf-8"?>
<p:tagLst xmlns:p="http://schemas.openxmlformats.org/presentationml/2006/main">
  <p:tag name="KSO_WM_BEAUTIFY_FLAG" val="#wm#"/>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43"/>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UNIT_TYPE" val="i"/>
  <p:tag name="KSO_WM_UNIT_INDEX" val="2"/>
</p:tagLst>
</file>

<file path=ppt/tags/tag73.xml><?xml version="1.0" encoding="utf-8"?>
<p:tagLst xmlns:p="http://schemas.openxmlformats.org/presentationml/2006/main">
  <p:tag name="KSO_WM_BEAUTIFY_FLAG" val="#wm#"/>
  <p:tag name="KSO_WM_UNIT_FILL_FORE_SCHEMECOLOR_INDEX_BRIGHTNESS" val="-0.25"/>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UNIT_TYPE" val="i"/>
  <p:tag name="KSO_WM_UNIT_INDEX" val="3"/>
</p:tagLst>
</file>

<file path=ppt/tags/tag74.xml><?xml version="1.0" encoding="utf-8"?>
<p:tagLst xmlns:p="http://schemas.openxmlformats.org/presentationml/2006/main">
  <p:tag name="KSO_WM_BEAUTIFY_FLAG" val="#wm#"/>
  <p:tag name="KSO_WM_UNIT_FILL_FORE_SCHEMECOLOR_INDEX_BRIGHTNESS" val="-0.5"/>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UNIT_TYPE" val="i"/>
  <p:tag name="KSO_WM_UNIT_INDEX" val="4"/>
</p:tagLst>
</file>

<file path=ppt/tags/tag75.xml><?xml version="1.0" encoding="utf-8"?>
<p:tagLst xmlns:p="http://schemas.openxmlformats.org/presentationml/2006/main">
  <p:tag name="KSO_WM_UNIT_ISCONTENTSTITLE" val="0"/>
  <p:tag name="KSO_WM_UNIT_ISNUMDGMTITLE" val="0"/>
  <p:tag name="KSO_WM_UNIT_PRESET_TEXT" val="感谢您的耐心观看"/>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 name="KSO_WM_UNIT_CONTENT_GROUP_TYPE" val="contentchip"/>
</p:tagLst>
</file>

<file path=ppt/tags/tag76.xml><?xml version="1.0" encoding="utf-8"?>
<p:tagLst xmlns:p="http://schemas.openxmlformats.org/presentationml/2006/main">
  <p:tag name="KSO_WM_UNIT_SUBTYPE" val="b"/>
  <p:tag name="KSO_WM_UNIT_PRESET_TEXT" val="汇报人 ：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 name="KSO_WM_UNIT_CONTENT_GROUP_TYPE" val="contentchip"/>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UNIT_CONTENT_GROUP_TYPE" val="titlestyle"/>
  <p:tag name="KSO_WM_UNIT_TYPE" val="i"/>
  <p:tag name="KSO_WM_UNIT_INDEX" val="1"/>
  <p:tag name="KSO_WM_SLIDE_BACKGROUND_TYPE" val="general"/>
</p:tagLst>
</file>

<file path=ppt/tags/tag81.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2*a*1"/>
  <p:tag name="KSO_WM_UNIT_LAYERLEVEL" val="1"/>
  <p:tag name="KSO_WM_TAG_VERSION" val="1.0"/>
  <p:tag name="KSO_WM_BEAUTIFY_FLAG" val="#wm#"/>
  <p:tag name="KSO_WM_UNIT_CONTENT_GROUP_TYPE" val="titlestyle"/>
  <p:tag name="KSO_WM_SLIDE_BACKGROUND_TYPE" val="general"/>
</p:tagLst>
</file>

<file path=ppt/tags/tag8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3.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8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1"/>
</p:tagLst>
</file>

<file path=ppt/tags/tag8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1"/>
</p:tagLst>
</file>

<file path=ppt/tags/tag88.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1"/>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9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1"/>
</p:tagLst>
</file>

<file path=ppt/tags/tag9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1"/>
</p:tagLst>
</file>

<file path=ppt/tags/tag9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1"/>
</p:tagLst>
</file>

<file path=ppt/tags/tag95.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1"/>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SLIDE_BK_DARK_LIGHT" val="1"/>
  <p:tag name="KSO_WM_UNIT_SUBTYPE" val="h"/>
  <p:tag name="KSO_WM_UNIT_TYPE" val="i"/>
  <p:tag name="KSO_WM_UNIT_INDEX" val="1"/>
  <p:tag name="KSO_WM_UNIT_BK_DARK_LIGHT" val="1"/>
</p:tagLst>
</file>

<file path=ppt/tags/tag9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1"/>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dxu0fq">
      <a:majorFont>
        <a:latin typeface="思源黑体 Heavy"/>
        <a:ea typeface="思源黑体 Heavy"/>
        <a:cs typeface=""/>
      </a:majorFont>
      <a:minorFont>
        <a:latin typeface="思源黑体 Heavy"/>
        <a:ea typeface="思源黑体 Heavy"/>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68">
      <a:dk1>
        <a:srgbClr val="000000"/>
      </a:dk1>
      <a:lt1>
        <a:srgbClr val="FFFFFF"/>
      </a:lt1>
      <a:dk2>
        <a:srgbClr val="002392"/>
      </a:dk2>
      <a:lt2>
        <a:srgbClr val="FFFFFF"/>
      </a:lt2>
      <a:accent1>
        <a:srgbClr val="0033CC"/>
      </a:accent1>
      <a:accent2>
        <a:srgbClr val="0068A8"/>
      </a:accent2>
      <a:accent3>
        <a:srgbClr val="069AAA"/>
      </a:accent3>
      <a:accent4>
        <a:srgbClr val="06AA8B"/>
      </a:accent4>
      <a:accent5>
        <a:srgbClr val="6DA804"/>
      </a:accent5>
      <a:accent6>
        <a:srgbClr val="FFCB05"/>
      </a:accent6>
      <a:hlink>
        <a:srgbClr val="0563C1"/>
      </a:hlink>
      <a:folHlink>
        <a:srgbClr val="954F72"/>
      </a:folHlink>
    </a:clrScheme>
    <a:fontScheme name="自定义 1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CC99"/>
        </a:solidFill>
        <a:ln>
          <a:noFill/>
          <a:prstDash val="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Light"/>
        <a:ea typeface=""/>
        <a:cs typeface=""/>
        <a:font script="Jpan" typeface="游ゴシック"/>
        <a:font script="Hang" typeface="맑은 고딕"/>
        <a:font script="Hans" typeface="思源黑体 Light"/>
        <a:font script="Hant" typeface="新細明體"/>
        <a:font script="Arab" typeface="思源黑体 Light"/>
        <a:font script="Hebr" typeface="思源黑体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Light"/>
        <a:ea typeface=""/>
        <a:cs typeface=""/>
        <a:font script="Jpan" typeface="ＭＳ Ｐゴシック"/>
        <a:font script="Hang" typeface="맑은 고딕"/>
        <a:font script="Hans" typeface="思源黑体 Light"/>
        <a:font script="Hant" typeface="新細明體"/>
        <a:font script="Arab" typeface="思源黑体 Light"/>
        <a:font script="Hebr" typeface="思源黑体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7692</Words>
  <Application>WPS 演示</Application>
  <PresentationFormat>自定义</PresentationFormat>
  <Paragraphs>570</Paragraphs>
  <Slides>38</Slides>
  <Notes>6</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38</vt:i4>
      </vt:variant>
    </vt:vector>
  </HeadingPairs>
  <TitlesOfParts>
    <vt:vector size="58" baseType="lpstr">
      <vt:lpstr>Arial</vt:lpstr>
      <vt:lpstr>宋体</vt:lpstr>
      <vt:lpstr>Wingdings</vt:lpstr>
      <vt:lpstr>微软雅黑</vt:lpstr>
      <vt:lpstr>MiSans Light</vt:lpstr>
      <vt:lpstr>MiSans Bold</vt:lpstr>
      <vt:lpstr>Wingdings</vt:lpstr>
      <vt:lpstr>思源黑体 Light</vt:lpstr>
      <vt:lpstr>黑体</vt:lpstr>
      <vt:lpstr>思源黑体 Heavy</vt:lpstr>
      <vt:lpstr>Times New Roman</vt:lpstr>
      <vt:lpstr>阿里巴巴普惠体</vt:lpstr>
      <vt:lpstr>思源黑体 Medium</vt:lpstr>
      <vt:lpstr>Arial Unicode MS</vt:lpstr>
      <vt:lpstr>思源黑体 Normal</vt:lpstr>
      <vt:lpstr>阿里巴巴普惠体 2.0 115 Black</vt:lpstr>
      <vt:lpstr>思源黑体 Regular</vt:lpstr>
      <vt:lpstr>仿宋_GB2312</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餐饮</dc:title>
  <dc:creator>第一PPT</dc:creator>
  <cp:keywords>www.1ppt.com</cp:keywords>
  <dc:description>www.1ppt.com</dc:description>
  <cp:lastModifiedBy>甘政文</cp:lastModifiedBy>
  <cp:revision>380</cp:revision>
  <dcterms:created xsi:type="dcterms:W3CDTF">2024-07-11T16:28:00Z</dcterms:created>
  <dcterms:modified xsi:type="dcterms:W3CDTF">2024-08-03T02:58:45Z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835781769771404C9CCF1412467723DC_12</vt:lpwstr>
  </property>
  <property fmtid="{D5CDD505-2E9C-101B-9397-08002B2CF9AE}" pid="3" name="KSOProductBuildVer">
    <vt:lpwstr>2052-12.1.0.16910</vt:lpwstr>
  </property>
</Properties>
</file>